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794" r:id="rId6"/>
  </p:sldMasterIdLst>
  <p:notesMasterIdLst>
    <p:notesMasterId r:id="rId40"/>
  </p:notesMasterIdLst>
  <p:handoutMasterIdLst>
    <p:handoutMasterId r:id="rId41"/>
  </p:handoutMasterIdLst>
  <p:sldIdLst>
    <p:sldId id="256" r:id="rId7"/>
    <p:sldId id="257" r:id="rId8"/>
    <p:sldId id="258" r:id="rId9"/>
    <p:sldId id="292" r:id="rId10"/>
    <p:sldId id="259" r:id="rId11"/>
    <p:sldId id="260" r:id="rId12"/>
    <p:sldId id="293" r:id="rId13"/>
    <p:sldId id="263" r:id="rId14"/>
    <p:sldId id="264" r:id="rId15"/>
    <p:sldId id="265" r:id="rId16"/>
    <p:sldId id="267" r:id="rId17"/>
    <p:sldId id="291" r:id="rId18"/>
    <p:sldId id="268" r:id="rId19"/>
    <p:sldId id="284" r:id="rId20"/>
    <p:sldId id="285" r:id="rId21"/>
    <p:sldId id="286" r:id="rId22"/>
    <p:sldId id="287" r:id="rId23"/>
    <p:sldId id="296" r:id="rId24"/>
    <p:sldId id="288" r:id="rId25"/>
    <p:sldId id="298" r:id="rId26"/>
    <p:sldId id="294" r:id="rId27"/>
    <p:sldId id="297" r:id="rId28"/>
    <p:sldId id="275" r:id="rId29"/>
    <p:sldId id="289" r:id="rId30"/>
    <p:sldId id="276" r:id="rId31"/>
    <p:sldId id="277" r:id="rId32"/>
    <p:sldId id="290" r:id="rId33"/>
    <p:sldId id="278" r:id="rId34"/>
    <p:sldId id="279" r:id="rId35"/>
    <p:sldId id="280" r:id="rId36"/>
    <p:sldId id="281" r:id="rId37"/>
    <p:sldId id="282" r:id="rId38"/>
    <p:sldId id="283" r:id="rId39"/>
  </p:sldIdLst>
  <p:sldSz cx="9144000" cy="6858000" type="screen4x3"/>
  <p:notesSz cx="6797675" cy="98726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2C60"/>
    <a:srgbClr val="21874E"/>
    <a:srgbClr val="2655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B7589-0B95-43D5-9A88-E057A711CE10}" v="218" dt="2021-01-04T15:46:54.525"/>
    <p1510:client id="{9CD5F230-FA19-4105-A070-5A5EB5D83F32}" v="985" dt="2021-01-04T16:26:34.048"/>
    <p1510:client id="{AEE65319-6A3B-BDF4-B5EF-DD2928FB505B}" v="65" dt="2021-01-05T08:21:16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618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microsoft.com/office/2016/11/relationships/changesInfo" Target="changesInfos/changesInfo1.xml"/><Relationship Id="rId20" Type="http://schemas.openxmlformats.org/officeDocument/2006/relationships/slide" Target="slides/slide14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elyn Vinciane" userId="ac041a89-c92a-43af-8af3-f7d5126762a2" providerId="ADAL" clId="{9CD5F230-FA19-4105-A070-5A5EB5D83F32}"/>
    <pc:docChg chg="undo delSld modSld">
      <pc:chgData name="Misselyn Vinciane" userId="ac041a89-c92a-43af-8af3-f7d5126762a2" providerId="ADAL" clId="{9CD5F230-FA19-4105-A070-5A5EB5D83F32}" dt="2021-01-04T16:26:34.032" v="662" actId="14100"/>
      <pc:docMkLst>
        <pc:docMk/>
      </pc:docMkLst>
      <pc:sldChg chg="modSp modAnim">
        <pc:chgData name="Misselyn Vinciane" userId="ac041a89-c92a-43af-8af3-f7d5126762a2" providerId="ADAL" clId="{9CD5F230-FA19-4105-A070-5A5EB5D83F32}" dt="2021-01-04T16:24:55.438" v="655" actId="404"/>
        <pc:sldMkLst>
          <pc:docMk/>
          <pc:sldMk cId="0" sldId="259"/>
        </pc:sldMkLst>
        <pc:spChg chg="mod">
          <ac:chgData name="Misselyn Vinciane" userId="ac041a89-c92a-43af-8af3-f7d5126762a2" providerId="ADAL" clId="{9CD5F230-FA19-4105-A070-5A5EB5D83F32}" dt="2021-01-04T16:24:55.438" v="655" actId="404"/>
          <ac:spMkLst>
            <pc:docMk/>
            <pc:sldMk cId="0" sldId="259"/>
            <ac:spMk id="3" creationId="{821BDED4-FB15-4FC4-BE06-B45EC149F1B5}"/>
          </ac:spMkLst>
        </pc:spChg>
        <pc:spChg chg="mod">
          <ac:chgData name="Misselyn Vinciane" userId="ac041a89-c92a-43af-8af3-f7d5126762a2" providerId="ADAL" clId="{9CD5F230-FA19-4105-A070-5A5EB5D83F32}" dt="2021-01-04T16:20:00.990" v="602" actId="14100"/>
          <ac:spMkLst>
            <pc:docMk/>
            <pc:sldMk cId="0" sldId="259"/>
            <ac:spMk id="6146" creationId="{DC18B1DB-01D3-4BA4-8F56-CD298718997F}"/>
          </ac:spMkLst>
        </pc:spChg>
      </pc:sldChg>
      <pc:sldChg chg="modSp">
        <pc:chgData name="Misselyn Vinciane" userId="ac041a89-c92a-43af-8af3-f7d5126762a2" providerId="ADAL" clId="{9CD5F230-FA19-4105-A070-5A5EB5D83F32}" dt="2021-01-04T16:24:59.638" v="656" actId="404"/>
        <pc:sldMkLst>
          <pc:docMk/>
          <pc:sldMk cId="0" sldId="260"/>
        </pc:sldMkLst>
        <pc:spChg chg="mod">
          <ac:chgData name="Misselyn Vinciane" userId="ac041a89-c92a-43af-8af3-f7d5126762a2" providerId="ADAL" clId="{9CD5F230-FA19-4105-A070-5A5EB5D83F32}" dt="2021-01-04T16:24:59.638" v="656" actId="404"/>
          <ac:spMkLst>
            <pc:docMk/>
            <pc:sldMk cId="0" sldId="260"/>
            <ac:spMk id="4" creationId="{73CB9A6D-C440-4FCF-AFBE-DD45157360E1}"/>
          </ac:spMkLst>
        </pc:spChg>
        <pc:spChg chg="mod">
          <ac:chgData name="Misselyn Vinciane" userId="ac041a89-c92a-43af-8af3-f7d5126762a2" providerId="ADAL" clId="{9CD5F230-FA19-4105-A070-5A5EB5D83F32}" dt="2021-01-04T16:21:49.879" v="628" actId="6549"/>
          <ac:spMkLst>
            <pc:docMk/>
            <pc:sldMk cId="0" sldId="260"/>
            <ac:spMk id="8194" creationId="{0B26AA78-7B7A-44DF-8EE5-55A173DC07DB}"/>
          </ac:spMkLst>
        </pc:spChg>
      </pc:sldChg>
      <pc:sldChg chg="modSp modAnim">
        <pc:chgData name="Misselyn Vinciane" userId="ac041a89-c92a-43af-8af3-f7d5126762a2" providerId="ADAL" clId="{9CD5F230-FA19-4105-A070-5A5EB5D83F32}" dt="2021-01-04T16:25:07.987" v="658" actId="404"/>
        <pc:sldMkLst>
          <pc:docMk/>
          <pc:sldMk cId="0" sldId="263"/>
        </pc:sldMkLst>
        <pc:spChg chg="mod">
          <ac:chgData name="Misselyn Vinciane" userId="ac041a89-c92a-43af-8af3-f7d5126762a2" providerId="ADAL" clId="{9CD5F230-FA19-4105-A070-5A5EB5D83F32}" dt="2021-01-04T16:25:07.987" v="658" actId="404"/>
          <ac:spMkLst>
            <pc:docMk/>
            <pc:sldMk cId="0" sldId="263"/>
            <ac:spMk id="3" creationId="{437A5A6D-02D4-4A65-AA08-7A20250232C9}"/>
          </ac:spMkLst>
        </pc:spChg>
        <pc:spChg chg="mod">
          <ac:chgData name="Misselyn Vinciane" userId="ac041a89-c92a-43af-8af3-f7d5126762a2" providerId="ADAL" clId="{9CD5F230-FA19-4105-A070-5A5EB5D83F32}" dt="2021-01-04T15:50:51.708" v="439" actId="120"/>
          <ac:spMkLst>
            <pc:docMk/>
            <pc:sldMk cId="0" sldId="263"/>
            <ac:spMk id="9218" creationId="{66456BCD-1D47-4EF8-B0E1-E7CC2BCA6D66}"/>
          </ac:spMkLst>
        </pc:spChg>
      </pc:sldChg>
      <pc:sldChg chg="modSp">
        <pc:chgData name="Misselyn Vinciane" userId="ac041a89-c92a-43af-8af3-f7d5126762a2" providerId="ADAL" clId="{9CD5F230-FA19-4105-A070-5A5EB5D83F32}" dt="2021-01-04T16:22:35.158" v="631" actId="20577"/>
        <pc:sldMkLst>
          <pc:docMk/>
          <pc:sldMk cId="0" sldId="264"/>
        </pc:sldMkLst>
        <pc:spChg chg="mod">
          <ac:chgData name="Misselyn Vinciane" userId="ac041a89-c92a-43af-8af3-f7d5126762a2" providerId="ADAL" clId="{9CD5F230-FA19-4105-A070-5A5EB5D83F32}" dt="2021-01-04T16:22:35.158" v="631" actId="20577"/>
          <ac:spMkLst>
            <pc:docMk/>
            <pc:sldMk cId="0" sldId="264"/>
            <ac:spMk id="3" creationId="{EAD015EB-D44A-43DD-8682-27D9FB88A076}"/>
          </ac:spMkLst>
        </pc:spChg>
        <pc:spChg chg="mod">
          <ac:chgData name="Misselyn Vinciane" userId="ac041a89-c92a-43af-8af3-f7d5126762a2" providerId="ADAL" clId="{9CD5F230-FA19-4105-A070-5A5EB5D83F32}" dt="2021-01-04T09:31:10.196" v="196" actId="20577"/>
          <ac:spMkLst>
            <pc:docMk/>
            <pc:sldMk cId="0" sldId="264"/>
            <ac:spMk id="10242" creationId="{24BE7088-05B7-4EB3-9C34-2E5E9111B44A}"/>
          </ac:spMkLst>
        </pc:spChg>
      </pc:sldChg>
      <pc:sldChg chg="modSp">
        <pc:chgData name="Misselyn Vinciane" userId="ac041a89-c92a-43af-8af3-f7d5126762a2" providerId="ADAL" clId="{9CD5F230-FA19-4105-A070-5A5EB5D83F32}" dt="2021-01-04T16:22:44.169" v="632" actId="20577"/>
        <pc:sldMkLst>
          <pc:docMk/>
          <pc:sldMk cId="0" sldId="265"/>
        </pc:sldMkLst>
        <pc:spChg chg="mod">
          <ac:chgData name="Misselyn Vinciane" userId="ac041a89-c92a-43af-8af3-f7d5126762a2" providerId="ADAL" clId="{9CD5F230-FA19-4105-A070-5A5EB5D83F32}" dt="2021-01-04T16:22:44.169" v="632" actId="20577"/>
          <ac:spMkLst>
            <pc:docMk/>
            <pc:sldMk cId="0" sldId="265"/>
            <ac:spMk id="6" creationId="{E9D8A81C-0A59-4946-9148-15673EE80598}"/>
          </ac:spMkLst>
        </pc:spChg>
        <pc:spChg chg="mod">
          <ac:chgData name="Misselyn Vinciane" userId="ac041a89-c92a-43af-8af3-f7d5126762a2" providerId="ADAL" clId="{9CD5F230-FA19-4105-A070-5A5EB5D83F32}" dt="2021-01-03T15:40:04.941" v="113" actId="20577"/>
          <ac:spMkLst>
            <pc:docMk/>
            <pc:sldMk cId="0" sldId="265"/>
            <ac:spMk id="10242" creationId="{604832CF-0103-4D0F-AE9B-109524EDDBD2}"/>
          </ac:spMkLst>
        </pc:spChg>
      </pc:sldChg>
      <pc:sldChg chg="modSp">
        <pc:chgData name="Misselyn Vinciane" userId="ac041a89-c92a-43af-8af3-f7d5126762a2" providerId="ADAL" clId="{9CD5F230-FA19-4105-A070-5A5EB5D83F32}" dt="2021-01-04T16:22:48.415" v="633" actId="20577"/>
        <pc:sldMkLst>
          <pc:docMk/>
          <pc:sldMk cId="0" sldId="267"/>
        </pc:sldMkLst>
        <pc:spChg chg="mod">
          <ac:chgData name="Misselyn Vinciane" userId="ac041a89-c92a-43af-8af3-f7d5126762a2" providerId="ADAL" clId="{9CD5F230-FA19-4105-A070-5A5EB5D83F32}" dt="2021-01-04T16:22:48.415" v="633" actId="20577"/>
          <ac:spMkLst>
            <pc:docMk/>
            <pc:sldMk cId="0" sldId="267"/>
            <ac:spMk id="4" creationId="{6887CD32-578A-4C5D-BD6B-720057ECAE90}"/>
          </ac:spMkLst>
        </pc:spChg>
        <pc:spChg chg="mod">
          <ac:chgData name="Misselyn Vinciane" userId="ac041a89-c92a-43af-8af3-f7d5126762a2" providerId="ADAL" clId="{9CD5F230-FA19-4105-A070-5A5EB5D83F32}" dt="2021-01-04T09:31:56.435" v="205" actId="5793"/>
          <ac:spMkLst>
            <pc:docMk/>
            <pc:sldMk cId="0" sldId="267"/>
            <ac:spMk id="13314" creationId="{22D45489-3132-447C-9278-20F805836EA3}"/>
          </ac:spMkLst>
        </pc:spChg>
      </pc:sldChg>
      <pc:sldChg chg="modSp">
        <pc:chgData name="Misselyn Vinciane" userId="ac041a89-c92a-43af-8af3-f7d5126762a2" providerId="ADAL" clId="{9CD5F230-FA19-4105-A070-5A5EB5D83F32}" dt="2021-01-04T16:22:57.838" v="635" actId="20577"/>
        <pc:sldMkLst>
          <pc:docMk/>
          <pc:sldMk cId="0" sldId="268"/>
        </pc:sldMkLst>
        <pc:spChg chg="mod">
          <ac:chgData name="Misselyn Vinciane" userId="ac041a89-c92a-43af-8af3-f7d5126762a2" providerId="ADAL" clId="{9CD5F230-FA19-4105-A070-5A5EB5D83F32}" dt="2021-01-04T16:22:57.838" v="635" actId="20577"/>
          <ac:spMkLst>
            <pc:docMk/>
            <pc:sldMk cId="0" sldId="268"/>
            <ac:spMk id="4" creationId="{CB6562B3-E0B7-4FD2-B21D-0B768B144E96}"/>
          </ac:spMkLst>
        </pc:spChg>
        <pc:spChg chg="mod">
          <ac:chgData name="Misselyn Vinciane" userId="ac041a89-c92a-43af-8af3-f7d5126762a2" providerId="ADAL" clId="{9CD5F230-FA19-4105-A070-5A5EB5D83F32}" dt="2021-01-04T15:26:54.141" v="423" actId="20577"/>
          <ac:spMkLst>
            <pc:docMk/>
            <pc:sldMk cId="0" sldId="268"/>
            <ac:spMk id="27650" creationId="{899F5ECB-9751-418A-AAD3-BD9AF52E3D2B}"/>
          </ac:spMkLst>
        </pc:spChg>
      </pc:sldChg>
      <pc:sldChg chg="modSp">
        <pc:chgData name="Misselyn Vinciane" userId="ac041a89-c92a-43af-8af3-f7d5126762a2" providerId="ADAL" clId="{9CD5F230-FA19-4105-A070-5A5EB5D83F32}" dt="2021-01-04T16:23:48.138" v="645" actId="20577"/>
        <pc:sldMkLst>
          <pc:docMk/>
          <pc:sldMk cId="0" sldId="275"/>
        </pc:sldMkLst>
        <pc:spChg chg="mod">
          <ac:chgData name="Misselyn Vinciane" userId="ac041a89-c92a-43af-8af3-f7d5126762a2" providerId="ADAL" clId="{9CD5F230-FA19-4105-A070-5A5EB5D83F32}" dt="2021-01-04T16:23:48.138" v="645" actId="20577"/>
          <ac:spMkLst>
            <pc:docMk/>
            <pc:sldMk cId="0" sldId="275"/>
            <ac:spMk id="4" creationId="{003B9DBC-8ED7-4B1E-ADE2-41C45E306A24}"/>
          </ac:spMkLst>
        </pc:spChg>
      </pc:sldChg>
      <pc:sldChg chg="modSp">
        <pc:chgData name="Misselyn Vinciane" userId="ac041a89-c92a-43af-8af3-f7d5126762a2" providerId="ADAL" clId="{9CD5F230-FA19-4105-A070-5A5EB5D83F32}" dt="2021-01-04T16:23:59.247" v="647" actId="20577"/>
        <pc:sldMkLst>
          <pc:docMk/>
          <pc:sldMk cId="0" sldId="276"/>
        </pc:sldMkLst>
        <pc:spChg chg="mod">
          <ac:chgData name="Misselyn Vinciane" userId="ac041a89-c92a-43af-8af3-f7d5126762a2" providerId="ADAL" clId="{9CD5F230-FA19-4105-A070-5A5EB5D83F32}" dt="2021-01-04T16:23:59.247" v="647" actId="20577"/>
          <ac:spMkLst>
            <pc:docMk/>
            <pc:sldMk cId="0" sldId="276"/>
            <ac:spMk id="4" creationId="{C1C99FE2-7896-4185-AAAE-939CC0FDF6F5}"/>
          </ac:spMkLst>
        </pc:spChg>
        <pc:spChg chg="mod">
          <ac:chgData name="Misselyn Vinciane" userId="ac041a89-c92a-43af-8af3-f7d5126762a2" providerId="ADAL" clId="{9CD5F230-FA19-4105-A070-5A5EB5D83F32}" dt="2021-01-04T16:16:55.273" v="562" actId="20577"/>
          <ac:spMkLst>
            <pc:docMk/>
            <pc:sldMk cId="0" sldId="276"/>
            <ac:spMk id="23554" creationId="{E88B39D4-D031-418C-8D1F-C0BE8F42D6E9}"/>
          </ac:spMkLst>
        </pc:spChg>
      </pc:sldChg>
      <pc:sldChg chg="modSp">
        <pc:chgData name="Misselyn Vinciane" userId="ac041a89-c92a-43af-8af3-f7d5126762a2" providerId="ADAL" clId="{9CD5F230-FA19-4105-A070-5A5EB5D83F32}" dt="2021-01-04T16:24:07.934" v="648" actId="20577"/>
        <pc:sldMkLst>
          <pc:docMk/>
          <pc:sldMk cId="0" sldId="277"/>
        </pc:sldMkLst>
        <pc:spChg chg="mod">
          <ac:chgData name="Misselyn Vinciane" userId="ac041a89-c92a-43af-8af3-f7d5126762a2" providerId="ADAL" clId="{9CD5F230-FA19-4105-A070-5A5EB5D83F32}" dt="2021-01-04T16:06:03.515" v="480" actId="207"/>
          <ac:spMkLst>
            <pc:docMk/>
            <pc:sldMk cId="0" sldId="277"/>
            <ac:spMk id="3" creationId="{8D90E595-D1CE-4523-B24E-C20A252FE202}"/>
          </ac:spMkLst>
        </pc:spChg>
        <pc:spChg chg="mod">
          <ac:chgData name="Misselyn Vinciane" userId="ac041a89-c92a-43af-8af3-f7d5126762a2" providerId="ADAL" clId="{9CD5F230-FA19-4105-A070-5A5EB5D83F32}" dt="2021-01-04T16:24:07.934" v="648" actId="20577"/>
          <ac:spMkLst>
            <pc:docMk/>
            <pc:sldMk cId="0" sldId="277"/>
            <ac:spMk id="5" creationId="{48B69FA1-C547-4325-B4EE-F46234517122}"/>
          </ac:spMkLst>
        </pc:spChg>
      </pc:sldChg>
      <pc:sldChg chg="modSp">
        <pc:chgData name="Misselyn Vinciane" userId="ac041a89-c92a-43af-8af3-f7d5126762a2" providerId="ADAL" clId="{9CD5F230-FA19-4105-A070-5A5EB5D83F32}" dt="2021-01-04T16:26:34.032" v="662" actId="14100"/>
        <pc:sldMkLst>
          <pc:docMk/>
          <pc:sldMk cId="0" sldId="278"/>
        </pc:sldMkLst>
        <pc:spChg chg="mod">
          <ac:chgData name="Misselyn Vinciane" userId="ac041a89-c92a-43af-8af3-f7d5126762a2" providerId="ADAL" clId="{9CD5F230-FA19-4105-A070-5A5EB5D83F32}" dt="2021-01-04T16:24:23.555" v="652" actId="14100"/>
          <ac:spMkLst>
            <pc:docMk/>
            <pc:sldMk cId="0" sldId="278"/>
            <ac:spMk id="4" creationId="{1C43CF1E-2BAD-42DC-9474-1537A749DBB8}"/>
          </ac:spMkLst>
        </pc:spChg>
        <pc:spChg chg="mod">
          <ac:chgData name="Misselyn Vinciane" userId="ac041a89-c92a-43af-8af3-f7d5126762a2" providerId="ADAL" clId="{9CD5F230-FA19-4105-A070-5A5EB5D83F32}" dt="2021-01-04T16:26:34.032" v="662" actId="14100"/>
          <ac:spMkLst>
            <pc:docMk/>
            <pc:sldMk cId="0" sldId="278"/>
            <ac:spMk id="26626" creationId="{B3998A6C-4581-4E6A-8428-0F66B53CA5BA}"/>
          </ac:spMkLst>
        </pc:spChg>
      </pc:sldChg>
      <pc:sldChg chg="modSp">
        <pc:chgData name="Misselyn Vinciane" userId="ac041a89-c92a-43af-8af3-f7d5126762a2" providerId="ADAL" clId="{9CD5F230-FA19-4105-A070-5A5EB5D83F32}" dt="2021-01-04T16:24:28.707" v="653" actId="20577"/>
        <pc:sldMkLst>
          <pc:docMk/>
          <pc:sldMk cId="0" sldId="279"/>
        </pc:sldMkLst>
        <pc:spChg chg="mod">
          <ac:chgData name="Misselyn Vinciane" userId="ac041a89-c92a-43af-8af3-f7d5126762a2" providerId="ADAL" clId="{9CD5F230-FA19-4105-A070-5A5EB5D83F32}" dt="2021-01-04T16:24:28.707" v="653" actId="20577"/>
          <ac:spMkLst>
            <pc:docMk/>
            <pc:sldMk cId="0" sldId="279"/>
            <ac:spMk id="4" creationId="{E1AF3A0B-6923-487B-B678-CC2920F68A32}"/>
          </ac:spMkLst>
        </pc:spChg>
        <pc:spChg chg="mod">
          <ac:chgData name="Misselyn Vinciane" userId="ac041a89-c92a-43af-8af3-f7d5126762a2" providerId="ADAL" clId="{9CD5F230-FA19-4105-A070-5A5EB5D83F32}" dt="2021-01-04T16:17:27.779" v="564" actId="207"/>
          <ac:spMkLst>
            <pc:docMk/>
            <pc:sldMk cId="0" sldId="279"/>
            <ac:spMk id="27650" creationId="{4B5A5577-933D-4391-BCFB-078973ED9E6A}"/>
          </ac:spMkLst>
        </pc:spChg>
      </pc:sldChg>
      <pc:sldChg chg="modSp modAnim">
        <pc:chgData name="Misselyn Vinciane" userId="ac041a89-c92a-43af-8af3-f7d5126762a2" providerId="ADAL" clId="{9CD5F230-FA19-4105-A070-5A5EB5D83F32}" dt="2021-01-04T16:24:32.881" v="654" actId="20577"/>
        <pc:sldMkLst>
          <pc:docMk/>
          <pc:sldMk cId="0" sldId="280"/>
        </pc:sldMkLst>
        <pc:spChg chg="mod">
          <ac:chgData name="Misselyn Vinciane" userId="ac041a89-c92a-43af-8af3-f7d5126762a2" providerId="ADAL" clId="{9CD5F230-FA19-4105-A070-5A5EB5D83F32}" dt="2021-01-04T16:24:32.881" v="654" actId="20577"/>
          <ac:spMkLst>
            <pc:docMk/>
            <pc:sldMk cId="0" sldId="280"/>
            <ac:spMk id="3" creationId="{A954E164-22ED-4555-A0CD-4CF8B8B7A122}"/>
          </ac:spMkLst>
        </pc:spChg>
        <pc:spChg chg="mod">
          <ac:chgData name="Misselyn Vinciane" userId="ac041a89-c92a-43af-8af3-f7d5126762a2" providerId="ADAL" clId="{9CD5F230-FA19-4105-A070-5A5EB5D83F32}" dt="2021-01-04T16:18:13.468" v="595" actId="404"/>
          <ac:spMkLst>
            <pc:docMk/>
            <pc:sldMk cId="0" sldId="280"/>
            <ac:spMk id="28674" creationId="{44CD9902-DFB1-46A0-9181-F2EF494179B5}"/>
          </ac:spMkLst>
        </pc:spChg>
      </pc:sldChg>
      <pc:sldChg chg="modSp">
        <pc:chgData name="Misselyn Vinciane" userId="ac041a89-c92a-43af-8af3-f7d5126762a2" providerId="ADAL" clId="{9CD5F230-FA19-4105-A070-5A5EB5D83F32}" dt="2021-01-04T16:19:02.622" v="601" actId="14100"/>
        <pc:sldMkLst>
          <pc:docMk/>
          <pc:sldMk cId="0" sldId="281"/>
        </pc:sldMkLst>
        <pc:spChg chg="mod">
          <ac:chgData name="Misselyn Vinciane" userId="ac041a89-c92a-43af-8af3-f7d5126762a2" providerId="ADAL" clId="{9CD5F230-FA19-4105-A070-5A5EB5D83F32}" dt="2021-01-04T16:19:02.622" v="601" actId="14100"/>
          <ac:spMkLst>
            <pc:docMk/>
            <pc:sldMk cId="0" sldId="281"/>
            <ac:spMk id="51202" creationId="{EBE46368-A46F-434A-AA0F-48953211B329}"/>
          </ac:spMkLst>
        </pc:spChg>
      </pc:sldChg>
      <pc:sldChg chg="modSp">
        <pc:chgData name="Misselyn Vinciane" userId="ac041a89-c92a-43af-8af3-f7d5126762a2" providerId="ADAL" clId="{9CD5F230-FA19-4105-A070-5A5EB5D83F32}" dt="2021-01-04T16:18:37.380" v="597" actId="404"/>
        <pc:sldMkLst>
          <pc:docMk/>
          <pc:sldMk cId="0" sldId="282"/>
        </pc:sldMkLst>
        <pc:spChg chg="mod">
          <ac:chgData name="Misselyn Vinciane" userId="ac041a89-c92a-43af-8af3-f7d5126762a2" providerId="ADAL" clId="{9CD5F230-FA19-4105-A070-5A5EB5D83F32}" dt="2021-01-04T16:18:37.380" v="597" actId="404"/>
          <ac:spMkLst>
            <pc:docMk/>
            <pc:sldMk cId="0" sldId="282"/>
            <ac:spMk id="52226" creationId="{40A8445A-8278-4D29-99AE-A2B32CE05A67}"/>
          </ac:spMkLst>
        </pc:spChg>
      </pc:sldChg>
      <pc:sldChg chg="modSp">
        <pc:chgData name="Misselyn Vinciane" userId="ac041a89-c92a-43af-8af3-f7d5126762a2" providerId="ADAL" clId="{9CD5F230-FA19-4105-A070-5A5EB5D83F32}" dt="2021-01-04T16:18:44.381" v="598" actId="404"/>
        <pc:sldMkLst>
          <pc:docMk/>
          <pc:sldMk cId="0" sldId="283"/>
        </pc:sldMkLst>
        <pc:spChg chg="mod">
          <ac:chgData name="Misselyn Vinciane" userId="ac041a89-c92a-43af-8af3-f7d5126762a2" providerId="ADAL" clId="{9CD5F230-FA19-4105-A070-5A5EB5D83F32}" dt="2021-01-04T16:18:44.381" v="598" actId="404"/>
          <ac:spMkLst>
            <pc:docMk/>
            <pc:sldMk cId="0" sldId="283"/>
            <ac:spMk id="30722" creationId="{41F46DFB-D565-4A75-BF9A-7514B8B7712C}"/>
          </ac:spMkLst>
        </pc:spChg>
      </pc:sldChg>
      <pc:sldChg chg="modSp">
        <pc:chgData name="Misselyn Vinciane" userId="ac041a89-c92a-43af-8af3-f7d5126762a2" providerId="ADAL" clId="{9CD5F230-FA19-4105-A070-5A5EB5D83F32}" dt="2021-01-04T16:23:02.113" v="636" actId="20577"/>
        <pc:sldMkLst>
          <pc:docMk/>
          <pc:sldMk cId="0" sldId="284"/>
        </pc:sldMkLst>
        <pc:spChg chg="mod">
          <ac:chgData name="Misselyn Vinciane" userId="ac041a89-c92a-43af-8af3-f7d5126762a2" providerId="ADAL" clId="{9CD5F230-FA19-4105-A070-5A5EB5D83F32}" dt="2021-01-04T16:23:02.113" v="636" actId="20577"/>
          <ac:spMkLst>
            <pc:docMk/>
            <pc:sldMk cId="0" sldId="284"/>
            <ac:spMk id="4" creationId="{DE68E53F-B71C-4351-BC41-29465B762EBD}"/>
          </ac:spMkLst>
        </pc:spChg>
        <pc:spChg chg="mod">
          <ac:chgData name="Misselyn Vinciane" userId="ac041a89-c92a-43af-8af3-f7d5126762a2" providerId="ADAL" clId="{9CD5F230-FA19-4105-A070-5A5EB5D83F32}" dt="2021-01-04T16:14:31.788" v="502" actId="20577"/>
          <ac:spMkLst>
            <pc:docMk/>
            <pc:sldMk cId="0" sldId="284"/>
            <ac:spMk id="28674" creationId="{96B60C3F-F113-45B5-9825-9B657A1CC92C}"/>
          </ac:spMkLst>
        </pc:spChg>
      </pc:sldChg>
      <pc:sldChg chg="modSp">
        <pc:chgData name="Misselyn Vinciane" userId="ac041a89-c92a-43af-8af3-f7d5126762a2" providerId="ADAL" clId="{9CD5F230-FA19-4105-A070-5A5EB5D83F32}" dt="2021-01-04T16:23:07.371" v="637" actId="20577"/>
        <pc:sldMkLst>
          <pc:docMk/>
          <pc:sldMk cId="0" sldId="285"/>
        </pc:sldMkLst>
        <pc:spChg chg="mod">
          <ac:chgData name="Misselyn Vinciane" userId="ac041a89-c92a-43af-8af3-f7d5126762a2" providerId="ADAL" clId="{9CD5F230-FA19-4105-A070-5A5EB5D83F32}" dt="2021-01-04T16:23:07.371" v="637" actId="20577"/>
          <ac:spMkLst>
            <pc:docMk/>
            <pc:sldMk cId="0" sldId="285"/>
            <ac:spMk id="4" creationId="{D3E45558-8E2F-405C-B2A7-03FEFF8E2AC8}"/>
          </ac:spMkLst>
        </pc:spChg>
        <pc:spChg chg="mod">
          <ac:chgData name="Misselyn Vinciane" userId="ac041a89-c92a-43af-8af3-f7d5126762a2" providerId="ADAL" clId="{9CD5F230-FA19-4105-A070-5A5EB5D83F32}" dt="2021-01-04T16:14:42.373" v="506" actId="20577"/>
          <ac:spMkLst>
            <pc:docMk/>
            <pc:sldMk cId="0" sldId="285"/>
            <ac:spMk id="30722" creationId="{E035F90F-C807-4B71-ADC3-9EF047F17DFA}"/>
          </ac:spMkLst>
        </pc:spChg>
      </pc:sldChg>
      <pc:sldChg chg="modSp">
        <pc:chgData name="Misselyn Vinciane" userId="ac041a89-c92a-43af-8af3-f7d5126762a2" providerId="ADAL" clId="{9CD5F230-FA19-4105-A070-5A5EB5D83F32}" dt="2021-01-04T16:23:12.757" v="638" actId="20577"/>
        <pc:sldMkLst>
          <pc:docMk/>
          <pc:sldMk cId="0" sldId="286"/>
        </pc:sldMkLst>
        <pc:spChg chg="mod">
          <ac:chgData name="Misselyn Vinciane" userId="ac041a89-c92a-43af-8af3-f7d5126762a2" providerId="ADAL" clId="{9CD5F230-FA19-4105-A070-5A5EB5D83F32}" dt="2021-01-04T16:23:12.757" v="638" actId="20577"/>
          <ac:spMkLst>
            <pc:docMk/>
            <pc:sldMk cId="0" sldId="286"/>
            <ac:spMk id="4" creationId="{C33BEB7F-DAE0-448E-9F29-022CEFBC21CE}"/>
          </ac:spMkLst>
        </pc:spChg>
        <pc:spChg chg="mod">
          <ac:chgData name="Misselyn Vinciane" userId="ac041a89-c92a-43af-8af3-f7d5126762a2" providerId="ADAL" clId="{9CD5F230-FA19-4105-A070-5A5EB5D83F32}" dt="2021-01-04T16:14:53.988" v="511" actId="20577"/>
          <ac:spMkLst>
            <pc:docMk/>
            <pc:sldMk cId="0" sldId="286"/>
            <ac:spMk id="31746" creationId="{C177D833-55A9-4948-99A9-EE7698567EB0}"/>
          </ac:spMkLst>
        </pc:spChg>
      </pc:sldChg>
      <pc:sldChg chg="modSp">
        <pc:chgData name="Misselyn Vinciane" userId="ac041a89-c92a-43af-8af3-f7d5126762a2" providerId="ADAL" clId="{9CD5F230-FA19-4105-A070-5A5EB5D83F32}" dt="2021-01-04T16:23:17.621" v="639" actId="20577"/>
        <pc:sldMkLst>
          <pc:docMk/>
          <pc:sldMk cId="0" sldId="287"/>
        </pc:sldMkLst>
        <pc:spChg chg="mod">
          <ac:chgData name="Misselyn Vinciane" userId="ac041a89-c92a-43af-8af3-f7d5126762a2" providerId="ADAL" clId="{9CD5F230-FA19-4105-A070-5A5EB5D83F32}" dt="2021-01-04T16:23:17.621" v="639" actId="20577"/>
          <ac:spMkLst>
            <pc:docMk/>
            <pc:sldMk cId="0" sldId="287"/>
            <ac:spMk id="4" creationId="{26F64BE6-E1B1-4702-9E77-E4E1720DD32B}"/>
          </ac:spMkLst>
        </pc:spChg>
        <pc:spChg chg="mod">
          <ac:chgData name="Misselyn Vinciane" userId="ac041a89-c92a-43af-8af3-f7d5126762a2" providerId="ADAL" clId="{9CD5F230-FA19-4105-A070-5A5EB5D83F32}" dt="2021-01-04T16:14:59.911" v="512" actId="6549"/>
          <ac:spMkLst>
            <pc:docMk/>
            <pc:sldMk cId="0" sldId="287"/>
            <ac:spMk id="32770" creationId="{A2087EEC-2AEF-42A7-B26A-A16FA097B44A}"/>
          </ac:spMkLst>
        </pc:spChg>
      </pc:sldChg>
      <pc:sldChg chg="modSp">
        <pc:chgData name="Misselyn Vinciane" userId="ac041a89-c92a-43af-8af3-f7d5126762a2" providerId="ADAL" clId="{9CD5F230-FA19-4105-A070-5A5EB5D83F32}" dt="2021-01-04T16:23:25.807" v="641" actId="20577"/>
        <pc:sldMkLst>
          <pc:docMk/>
          <pc:sldMk cId="0" sldId="288"/>
        </pc:sldMkLst>
        <pc:spChg chg="mod">
          <ac:chgData name="Misselyn Vinciane" userId="ac041a89-c92a-43af-8af3-f7d5126762a2" providerId="ADAL" clId="{9CD5F230-FA19-4105-A070-5A5EB5D83F32}" dt="2021-01-04T16:23:25.807" v="641" actId="20577"/>
          <ac:spMkLst>
            <pc:docMk/>
            <pc:sldMk cId="0" sldId="288"/>
            <ac:spMk id="4" creationId="{692CAA57-DC41-4F92-A4FB-0A5B88BB31C7}"/>
          </ac:spMkLst>
        </pc:spChg>
        <pc:spChg chg="mod">
          <ac:chgData name="Misselyn Vinciane" userId="ac041a89-c92a-43af-8af3-f7d5126762a2" providerId="ADAL" clId="{9CD5F230-FA19-4105-A070-5A5EB5D83F32}" dt="2021-01-04T16:15:11.499" v="513" actId="20577"/>
          <ac:spMkLst>
            <pc:docMk/>
            <pc:sldMk cId="0" sldId="288"/>
            <ac:spMk id="34818" creationId="{F33948EC-1F3D-4491-8B44-6BC6BBE74AB3}"/>
          </ac:spMkLst>
        </pc:spChg>
      </pc:sldChg>
      <pc:sldChg chg="modSp">
        <pc:chgData name="Misselyn Vinciane" userId="ac041a89-c92a-43af-8af3-f7d5126762a2" providerId="ADAL" clId="{9CD5F230-FA19-4105-A070-5A5EB5D83F32}" dt="2021-01-04T16:23:52.401" v="646" actId="20577"/>
        <pc:sldMkLst>
          <pc:docMk/>
          <pc:sldMk cId="0" sldId="289"/>
        </pc:sldMkLst>
        <pc:spChg chg="mod">
          <ac:chgData name="Misselyn Vinciane" userId="ac041a89-c92a-43af-8af3-f7d5126762a2" providerId="ADAL" clId="{9CD5F230-FA19-4105-A070-5A5EB5D83F32}" dt="2021-01-04T16:23:52.401" v="646" actId="20577"/>
          <ac:spMkLst>
            <pc:docMk/>
            <pc:sldMk cId="0" sldId="289"/>
            <ac:spMk id="4" creationId="{52C9B111-B2CD-404E-86C2-DEBACEA052DC}"/>
          </ac:spMkLst>
        </pc:spChg>
        <pc:spChg chg="mod">
          <ac:chgData name="Misselyn Vinciane" userId="ac041a89-c92a-43af-8af3-f7d5126762a2" providerId="ADAL" clId="{9CD5F230-FA19-4105-A070-5A5EB5D83F32}" dt="2021-01-04T16:13:47.918" v="497" actId="6549"/>
          <ac:spMkLst>
            <pc:docMk/>
            <pc:sldMk cId="0" sldId="289"/>
            <ac:spMk id="22530" creationId="{275174BA-AE56-4922-9D9B-3E41CF7893ED}"/>
          </ac:spMkLst>
        </pc:spChg>
      </pc:sldChg>
      <pc:sldChg chg="modSp">
        <pc:chgData name="Misselyn Vinciane" userId="ac041a89-c92a-43af-8af3-f7d5126762a2" providerId="ADAL" clId="{9CD5F230-FA19-4105-A070-5A5EB5D83F32}" dt="2021-01-04T16:24:11.886" v="649" actId="20577"/>
        <pc:sldMkLst>
          <pc:docMk/>
          <pc:sldMk cId="0" sldId="290"/>
        </pc:sldMkLst>
        <pc:spChg chg="mod">
          <ac:chgData name="Misselyn Vinciane" userId="ac041a89-c92a-43af-8af3-f7d5126762a2" providerId="ADAL" clId="{9CD5F230-FA19-4105-A070-5A5EB5D83F32}" dt="2021-01-04T16:24:11.886" v="649" actId="20577"/>
          <ac:spMkLst>
            <pc:docMk/>
            <pc:sldMk cId="0" sldId="290"/>
            <ac:spMk id="4" creationId="{B55439B0-75FF-4593-9138-378C4F4A071E}"/>
          </ac:spMkLst>
        </pc:spChg>
        <pc:spChg chg="mod">
          <ac:chgData name="Misselyn Vinciane" userId="ac041a89-c92a-43af-8af3-f7d5126762a2" providerId="ADAL" clId="{9CD5F230-FA19-4105-A070-5A5EB5D83F32}" dt="2021-01-04T16:04:16.366" v="463" actId="404"/>
          <ac:spMkLst>
            <pc:docMk/>
            <pc:sldMk cId="0" sldId="290"/>
            <ac:spMk id="47106" creationId="{592B170B-92B0-41EE-BD41-F02116352D93}"/>
          </ac:spMkLst>
        </pc:spChg>
      </pc:sldChg>
      <pc:sldChg chg="modSp">
        <pc:chgData name="Misselyn Vinciane" userId="ac041a89-c92a-43af-8af3-f7d5126762a2" providerId="ADAL" clId="{9CD5F230-FA19-4105-A070-5A5EB5D83F32}" dt="2021-01-04T16:22:52.464" v="634" actId="20577"/>
        <pc:sldMkLst>
          <pc:docMk/>
          <pc:sldMk cId="0" sldId="291"/>
        </pc:sldMkLst>
        <pc:spChg chg="mod">
          <ac:chgData name="Misselyn Vinciane" userId="ac041a89-c92a-43af-8af3-f7d5126762a2" providerId="ADAL" clId="{9CD5F230-FA19-4105-A070-5A5EB5D83F32}" dt="2021-01-04T16:22:52.464" v="634" actId="20577"/>
          <ac:spMkLst>
            <pc:docMk/>
            <pc:sldMk cId="0" sldId="291"/>
            <ac:spMk id="4" creationId="{B85C8BDC-D3D9-4796-AF93-6A51BE1C54FC}"/>
          </ac:spMkLst>
        </pc:spChg>
        <pc:spChg chg="mod">
          <ac:chgData name="Misselyn Vinciane" userId="ac041a89-c92a-43af-8af3-f7d5126762a2" providerId="ADAL" clId="{9CD5F230-FA19-4105-A070-5A5EB5D83F32}" dt="2021-01-04T15:25:17.556" v="418" actId="20577"/>
          <ac:spMkLst>
            <pc:docMk/>
            <pc:sldMk cId="0" sldId="291"/>
            <ac:spMk id="12290" creationId="{91EEA9BF-75E7-442D-9FB9-A881144D81AA}"/>
          </ac:spMkLst>
        </pc:spChg>
      </pc:sldChg>
      <pc:sldChg chg="modSp">
        <pc:chgData name="Misselyn Vinciane" userId="ac041a89-c92a-43af-8af3-f7d5126762a2" providerId="ADAL" clId="{9CD5F230-FA19-4105-A070-5A5EB5D83F32}" dt="2021-01-04T16:25:03.803" v="657" actId="404"/>
        <pc:sldMkLst>
          <pc:docMk/>
          <pc:sldMk cId="0" sldId="293"/>
        </pc:sldMkLst>
        <pc:spChg chg="mod">
          <ac:chgData name="Misselyn Vinciane" userId="ac041a89-c92a-43af-8af3-f7d5126762a2" providerId="ADAL" clId="{9CD5F230-FA19-4105-A070-5A5EB5D83F32}" dt="2021-01-04T16:25:03.803" v="657" actId="404"/>
          <ac:spMkLst>
            <pc:docMk/>
            <pc:sldMk cId="0" sldId="293"/>
            <ac:spMk id="4" creationId="{C7EFEF96-8296-4DE5-86DE-72938CB68AD0}"/>
          </ac:spMkLst>
        </pc:spChg>
        <pc:spChg chg="mod">
          <ac:chgData name="Misselyn Vinciane" userId="ac041a89-c92a-43af-8af3-f7d5126762a2" providerId="ADAL" clId="{9CD5F230-FA19-4105-A070-5A5EB5D83F32}" dt="2021-01-04T15:19:43.478" v="224" actId="20577"/>
          <ac:spMkLst>
            <pc:docMk/>
            <pc:sldMk cId="0" sldId="293"/>
            <ac:spMk id="8194" creationId="{2CCA3397-8AFC-48F0-9AFF-4617EEE89C1B}"/>
          </ac:spMkLst>
        </pc:spChg>
      </pc:sldChg>
      <pc:sldChg chg="modSp">
        <pc:chgData name="Misselyn Vinciane" userId="ac041a89-c92a-43af-8af3-f7d5126762a2" providerId="ADAL" clId="{9CD5F230-FA19-4105-A070-5A5EB5D83F32}" dt="2021-01-04T16:23:39.720" v="643" actId="20577"/>
        <pc:sldMkLst>
          <pc:docMk/>
          <pc:sldMk cId="0" sldId="294"/>
        </pc:sldMkLst>
        <pc:spChg chg="mod">
          <ac:chgData name="Misselyn Vinciane" userId="ac041a89-c92a-43af-8af3-f7d5126762a2" providerId="ADAL" clId="{9CD5F230-FA19-4105-A070-5A5EB5D83F32}" dt="2021-01-04T16:23:39.720" v="643" actId="20577"/>
          <ac:spMkLst>
            <pc:docMk/>
            <pc:sldMk cId="0" sldId="294"/>
            <ac:spMk id="4" creationId="{3B851670-B07F-4E68-8201-D0E142E14CA9}"/>
          </ac:spMkLst>
        </pc:spChg>
        <pc:spChg chg="mod">
          <ac:chgData name="Misselyn Vinciane" userId="ac041a89-c92a-43af-8af3-f7d5126762a2" providerId="ADAL" clId="{9CD5F230-FA19-4105-A070-5A5EB5D83F32}" dt="2021-01-04T16:16:21.874" v="558" actId="20577"/>
          <ac:spMkLst>
            <pc:docMk/>
            <pc:sldMk cId="0" sldId="294"/>
            <ac:spMk id="36866" creationId="{6F362E76-64A6-43DA-923E-3AD948CE063B}"/>
          </ac:spMkLst>
        </pc:spChg>
      </pc:sldChg>
      <pc:sldChg chg="modSp">
        <pc:chgData name="Misselyn Vinciane" userId="ac041a89-c92a-43af-8af3-f7d5126762a2" providerId="ADAL" clId="{9CD5F230-FA19-4105-A070-5A5EB5D83F32}" dt="2021-01-04T16:23:21.854" v="640" actId="20577"/>
        <pc:sldMkLst>
          <pc:docMk/>
          <pc:sldMk cId="0" sldId="296"/>
        </pc:sldMkLst>
        <pc:spChg chg="mod">
          <ac:chgData name="Misselyn Vinciane" userId="ac041a89-c92a-43af-8af3-f7d5126762a2" providerId="ADAL" clId="{9CD5F230-FA19-4105-A070-5A5EB5D83F32}" dt="2021-01-04T16:23:21.854" v="640" actId="20577"/>
          <ac:spMkLst>
            <pc:docMk/>
            <pc:sldMk cId="0" sldId="296"/>
            <ac:spMk id="4" creationId="{B155976B-7CEB-4BDE-8190-DE932D3AD941}"/>
          </ac:spMkLst>
        </pc:spChg>
      </pc:sldChg>
      <pc:sldChg chg="modSp">
        <pc:chgData name="Misselyn Vinciane" userId="ac041a89-c92a-43af-8af3-f7d5126762a2" providerId="ADAL" clId="{9CD5F230-FA19-4105-A070-5A5EB5D83F32}" dt="2021-01-04T16:25:55.221" v="660" actId="20577"/>
        <pc:sldMkLst>
          <pc:docMk/>
          <pc:sldMk cId="0" sldId="297"/>
        </pc:sldMkLst>
        <pc:spChg chg="mod">
          <ac:chgData name="Misselyn Vinciane" userId="ac041a89-c92a-43af-8af3-f7d5126762a2" providerId="ADAL" clId="{9CD5F230-FA19-4105-A070-5A5EB5D83F32}" dt="2021-01-04T16:23:43.873" v="644" actId="20577"/>
          <ac:spMkLst>
            <pc:docMk/>
            <pc:sldMk cId="0" sldId="297"/>
            <ac:spMk id="4" creationId="{8C76D122-0C43-43EF-8C02-3F929DBFBAD4}"/>
          </ac:spMkLst>
        </pc:spChg>
        <pc:spChg chg="mod">
          <ac:chgData name="Misselyn Vinciane" userId="ac041a89-c92a-43af-8af3-f7d5126762a2" providerId="ADAL" clId="{9CD5F230-FA19-4105-A070-5A5EB5D83F32}" dt="2021-01-04T16:25:55.221" v="660" actId="20577"/>
          <ac:spMkLst>
            <pc:docMk/>
            <pc:sldMk cId="0" sldId="297"/>
            <ac:spMk id="37890" creationId="{2881271E-F226-4E9C-A953-26C05BC1172D}"/>
          </ac:spMkLst>
        </pc:spChg>
      </pc:sldChg>
      <pc:sldChg chg="modSp">
        <pc:chgData name="Misselyn Vinciane" userId="ac041a89-c92a-43af-8af3-f7d5126762a2" providerId="ADAL" clId="{9CD5F230-FA19-4105-A070-5A5EB5D83F32}" dt="2021-01-04T16:23:35.957" v="642" actId="20577"/>
        <pc:sldMkLst>
          <pc:docMk/>
          <pc:sldMk cId="0" sldId="298"/>
        </pc:sldMkLst>
        <pc:spChg chg="mod">
          <ac:chgData name="Misselyn Vinciane" userId="ac041a89-c92a-43af-8af3-f7d5126762a2" providerId="ADAL" clId="{9CD5F230-FA19-4105-A070-5A5EB5D83F32}" dt="2021-01-04T16:23:35.957" v="642" actId="20577"/>
          <ac:spMkLst>
            <pc:docMk/>
            <pc:sldMk cId="0" sldId="298"/>
            <ac:spMk id="4" creationId="{4191CF16-4275-4998-9CC7-EF53A74D6C6B}"/>
          </ac:spMkLst>
        </pc:spChg>
        <pc:spChg chg="mod">
          <ac:chgData name="Misselyn Vinciane" userId="ac041a89-c92a-43af-8af3-f7d5126762a2" providerId="ADAL" clId="{9CD5F230-FA19-4105-A070-5A5EB5D83F32}" dt="2021-01-04T16:15:17.641" v="515" actId="20577"/>
          <ac:spMkLst>
            <pc:docMk/>
            <pc:sldMk cId="0" sldId="298"/>
            <ac:spMk id="35842" creationId="{2460F562-5D2C-4DE5-A6D4-C7A990BCC773}"/>
          </ac:spMkLst>
        </pc:spChg>
      </pc:sldChg>
      <pc:sldChg chg="del">
        <pc:chgData name="Misselyn Vinciane" userId="ac041a89-c92a-43af-8af3-f7d5126762a2" providerId="ADAL" clId="{9CD5F230-FA19-4105-A070-5A5EB5D83F32}" dt="2021-01-04T09:19:49.210" v="193" actId="2696"/>
        <pc:sldMkLst>
          <pc:docMk/>
          <pc:sldMk cId="1399499884" sldId="299"/>
        </pc:sldMkLst>
      </pc:sldChg>
    </pc:docChg>
  </pc:docChgLst>
  <pc:docChgLst>
    <pc:chgData name="Beauduin Benedicte" userId="S::benedicte.beauduin@segec.be::b81162b9-32ff-4889-98bc-c97248fa93a9" providerId="AD" clId="Web-{AEE65319-6A3B-BDF4-B5EF-DD2928FB505B}"/>
    <pc:docChg chg="modSld">
      <pc:chgData name="Beauduin Benedicte" userId="S::benedicte.beauduin@segec.be::b81162b9-32ff-4889-98bc-c97248fa93a9" providerId="AD" clId="Web-{AEE65319-6A3B-BDF4-B5EF-DD2928FB505B}" dt="2021-01-05T08:21:16.577" v="63" actId="20577"/>
      <pc:docMkLst>
        <pc:docMk/>
      </pc:docMkLst>
      <pc:sldChg chg="modSp">
        <pc:chgData name="Beauduin Benedicte" userId="S::benedicte.beauduin@segec.be::b81162b9-32ff-4889-98bc-c97248fa93a9" providerId="AD" clId="Web-{AEE65319-6A3B-BDF4-B5EF-DD2928FB505B}" dt="2021-01-05T08:21:16.577" v="63" actId="20577"/>
        <pc:sldMkLst>
          <pc:docMk/>
          <pc:sldMk cId="0" sldId="263"/>
        </pc:sldMkLst>
        <pc:spChg chg="mod">
          <ac:chgData name="Beauduin Benedicte" userId="S::benedicte.beauduin@segec.be::b81162b9-32ff-4889-98bc-c97248fa93a9" providerId="AD" clId="Web-{AEE65319-6A3B-BDF4-B5EF-DD2928FB505B}" dt="2021-01-05T08:21:16.577" v="63" actId="20577"/>
          <ac:spMkLst>
            <pc:docMk/>
            <pc:sldMk cId="0" sldId="263"/>
            <ac:spMk id="9218" creationId="{66456BCD-1D47-4EF8-B0E1-E7CC2BCA6D66}"/>
          </ac:spMkLst>
        </pc:spChg>
      </pc:sldChg>
    </pc:docChg>
  </pc:docChgLst>
  <pc:docChgLst>
    <pc:chgData name="Misselyn Vinciane" userId="ac041a89-c92a-43af-8af3-f7d5126762a2" providerId="ADAL" clId="{A4157AA7-20AF-413D-B2A4-9C6E825C539A}"/>
    <pc:docChg chg="undo custSel addSld delSld modSld">
      <pc:chgData name="Misselyn Vinciane" userId="ac041a89-c92a-43af-8af3-f7d5126762a2" providerId="ADAL" clId="{A4157AA7-20AF-413D-B2A4-9C6E825C539A}" dt="2020-12-31T17:39:29.952" v="730" actId="948"/>
      <pc:docMkLst>
        <pc:docMk/>
      </pc:docMkLst>
      <pc:sldChg chg="modSp">
        <pc:chgData name="Misselyn Vinciane" userId="ac041a89-c92a-43af-8af3-f7d5126762a2" providerId="ADAL" clId="{A4157AA7-20AF-413D-B2A4-9C6E825C539A}" dt="2020-12-31T16:22:55.116" v="10" actId="14100"/>
        <pc:sldMkLst>
          <pc:docMk/>
          <pc:sldMk cId="0" sldId="256"/>
        </pc:sldMkLst>
        <pc:spChg chg="mod">
          <ac:chgData name="Misselyn Vinciane" userId="ac041a89-c92a-43af-8af3-f7d5126762a2" providerId="ADAL" clId="{A4157AA7-20AF-413D-B2A4-9C6E825C539A}" dt="2020-12-31T16:22:55.116" v="10" actId="14100"/>
          <ac:spMkLst>
            <pc:docMk/>
            <pc:sldMk cId="0" sldId="256"/>
            <ac:spMk id="5" creationId="{4031CAFD-C485-46CD-B280-A94F3A82B3B4}"/>
          </ac:spMkLst>
        </pc:spChg>
      </pc:sldChg>
      <pc:sldChg chg="modSp">
        <pc:chgData name="Misselyn Vinciane" userId="ac041a89-c92a-43af-8af3-f7d5126762a2" providerId="ADAL" clId="{A4157AA7-20AF-413D-B2A4-9C6E825C539A}" dt="2020-12-31T16:28:05.124" v="48" actId="1076"/>
        <pc:sldMkLst>
          <pc:docMk/>
          <pc:sldMk cId="0" sldId="257"/>
        </pc:sldMkLst>
        <pc:spChg chg="mod">
          <ac:chgData name="Misselyn Vinciane" userId="ac041a89-c92a-43af-8af3-f7d5126762a2" providerId="ADAL" clId="{A4157AA7-20AF-413D-B2A4-9C6E825C539A}" dt="2020-12-31T16:28:05.124" v="48" actId="1076"/>
          <ac:spMkLst>
            <pc:docMk/>
            <pc:sldMk cId="0" sldId="257"/>
            <ac:spMk id="5122" creationId="{6D1B92FA-F16B-41ED-9CF1-AE627F8B96C7}"/>
          </ac:spMkLst>
        </pc:spChg>
      </pc:sldChg>
      <pc:sldChg chg="modSp">
        <pc:chgData name="Misselyn Vinciane" userId="ac041a89-c92a-43af-8af3-f7d5126762a2" providerId="ADAL" clId="{A4157AA7-20AF-413D-B2A4-9C6E825C539A}" dt="2020-12-31T16:55:59.600" v="289" actId="6549"/>
        <pc:sldMkLst>
          <pc:docMk/>
          <pc:sldMk cId="0" sldId="258"/>
        </pc:sldMkLst>
        <pc:spChg chg="mod">
          <ac:chgData name="Misselyn Vinciane" userId="ac041a89-c92a-43af-8af3-f7d5126762a2" providerId="ADAL" clId="{A4157AA7-20AF-413D-B2A4-9C6E825C539A}" dt="2020-12-31T16:22:41.588" v="7" actId="20577"/>
          <ac:spMkLst>
            <pc:docMk/>
            <pc:sldMk cId="0" sldId="258"/>
            <ac:spMk id="3" creationId="{D8B83281-BC20-4C08-A0C3-610D0F5D83A5}"/>
          </ac:spMkLst>
        </pc:spChg>
        <pc:spChg chg="mod">
          <ac:chgData name="Misselyn Vinciane" userId="ac041a89-c92a-43af-8af3-f7d5126762a2" providerId="ADAL" clId="{A4157AA7-20AF-413D-B2A4-9C6E825C539A}" dt="2020-12-31T16:55:59.600" v="289" actId="6549"/>
          <ac:spMkLst>
            <pc:docMk/>
            <pc:sldMk cId="0" sldId="258"/>
            <ac:spMk id="10242" creationId="{12094A81-6604-4888-84E0-115D6631DF1A}"/>
          </ac:spMkLst>
        </pc:spChg>
      </pc:sldChg>
      <pc:sldChg chg="modSp modAnim">
        <pc:chgData name="Misselyn Vinciane" userId="ac041a89-c92a-43af-8af3-f7d5126762a2" providerId="ADAL" clId="{A4157AA7-20AF-413D-B2A4-9C6E825C539A}" dt="2020-12-31T17:13:05.535" v="309" actId="403"/>
        <pc:sldMkLst>
          <pc:docMk/>
          <pc:sldMk cId="0" sldId="259"/>
        </pc:sldMkLst>
        <pc:spChg chg="mod">
          <ac:chgData name="Misselyn Vinciane" userId="ac041a89-c92a-43af-8af3-f7d5126762a2" providerId="ADAL" clId="{A4157AA7-20AF-413D-B2A4-9C6E825C539A}" dt="2020-12-31T16:27:02.941" v="31" actId="20577"/>
          <ac:spMkLst>
            <pc:docMk/>
            <pc:sldMk cId="0" sldId="259"/>
            <ac:spMk id="3" creationId="{821BDED4-FB15-4FC4-BE06-B45EC149F1B5}"/>
          </ac:spMkLst>
        </pc:spChg>
        <pc:spChg chg="mod">
          <ac:chgData name="Misselyn Vinciane" userId="ac041a89-c92a-43af-8af3-f7d5126762a2" providerId="ADAL" clId="{A4157AA7-20AF-413D-B2A4-9C6E825C539A}" dt="2020-12-31T17:13:05.535" v="309" actId="403"/>
          <ac:spMkLst>
            <pc:docMk/>
            <pc:sldMk cId="0" sldId="259"/>
            <ac:spMk id="6146" creationId="{DC18B1DB-01D3-4BA4-8F56-CD298718997F}"/>
          </ac:spMkLst>
        </pc:spChg>
      </pc:sldChg>
      <pc:sldChg chg="modSp modAnim">
        <pc:chgData name="Misselyn Vinciane" userId="ac041a89-c92a-43af-8af3-f7d5126762a2" providerId="ADAL" clId="{A4157AA7-20AF-413D-B2A4-9C6E825C539A}" dt="2020-12-31T17:14:08.782" v="317" actId="20577"/>
        <pc:sldMkLst>
          <pc:docMk/>
          <pc:sldMk cId="0" sldId="260"/>
        </pc:sldMkLst>
        <pc:spChg chg="mod">
          <ac:chgData name="Misselyn Vinciane" userId="ac041a89-c92a-43af-8af3-f7d5126762a2" providerId="ADAL" clId="{A4157AA7-20AF-413D-B2A4-9C6E825C539A}" dt="2020-12-31T16:32:27.142" v="86" actId="20577"/>
          <ac:spMkLst>
            <pc:docMk/>
            <pc:sldMk cId="0" sldId="260"/>
            <ac:spMk id="4" creationId="{73CB9A6D-C440-4FCF-AFBE-DD45157360E1}"/>
          </ac:spMkLst>
        </pc:spChg>
        <pc:spChg chg="mod">
          <ac:chgData name="Misselyn Vinciane" userId="ac041a89-c92a-43af-8af3-f7d5126762a2" providerId="ADAL" clId="{A4157AA7-20AF-413D-B2A4-9C6E825C539A}" dt="2020-12-31T17:14:08.782" v="317" actId="20577"/>
          <ac:spMkLst>
            <pc:docMk/>
            <pc:sldMk cId="0" sldId="260"/>
            <ac:spMk id="8194" creationId="{0B26AA78-7B7A-44DF-8EE5-55A173DC07DB}"/>
          </ac:spMkLst>
        </pc:spChg>
      </pc:sldChg>
      <pc:sldChg chg="modSp">
        <pc:chgData name="Misselyn Vinciane" userId="ac041a89-c92a-43af-8af3-f7d5126762a2" providerId="ADAL" clId="{A4157AA7-20AF-413D-B2A4-9C6E825C539A}" dt="2020-12-31T17:15:17.527" v="322" actId="14100"/>
        <pc:sldMkLst>
          <pc:docMk/>
          <pc:sldMk cId="0" sldId="263"/>
        </pc:sldMkLst>
        <pc:spChg chg="mod">
          <ac:chgData name="Misselyn Vinciane" userId="ac041a89-c92a-43af-8af3-f7d5126762a2" providerId="ADAL" clId="{A4157AA7-20AF-413D-B2A4-9C6E825C539A}" dt="2020-12-31T17:11:47.101" v="307" actId="6549"/>
          <ac:spMkLst>
            <pc:docMk/>
            <pc:sldMk cId="0" sldId="263"/>
            <ac:spMk id="3" creationId="{437A5A6D-02D4-4A65-AA08-7A20250232C9}"/>
          </ac:spMkLst>
        </pc:spChg>
        <pc:spChg chg="mod">
          <ac:chgData name="Misselyn Vinciane" userId="ac041a89-c92a-43af-8af3-f7d5126762a2" providerId="ADAL" clId="{A4157AA7-20AF-413D-B2A4-9C6E825C539A}" dt="2020-12-31T17:15:17.527" v="322" actId="14100"/>
          <ac:spMkLst>
            <pc:docMk/>
            <pc:sldMk cId="0" sldId="263"/>
            <ac:spMk id="9218" creationId="{66456BCD-1D47-4EF8-B0E1-E7CC2BCA6D66}"/>
          </ac:spMkLst>
        </pc:spChg>
      </pc:sldChg>
      <pc:sldChg chg="modSp">
        <pc:chgData name="Misselyn Vinciane" userId="ac041a89-c92a-43af-8af3-f7d5126762a2" providerId="ADAL" clId="{A4157AA7-20AF-413D-B2A4-9C6E825C539A}" dt="2020-12-31T17:16:31.718" v="324" actId="20577"/>
        <pc:sldMkLst>
          <pc:docMk/>
          <pc:sldMk cId="0" sldId="264"/>
        </pc:sldMkLst>
        <pc:spChg chg="mod">
          <ac:chgData name="Misselyn Vinciane" userId="ac041a89-c92a-43af-8af3-f7d5126762a2" providerId="ADAL" clId="{A4157AA7-20AF-413D-B2A4-9C6E825C539A}" dt="2020-12-31T16:39:27.706" v="138" actId="14100"/>
          <ac:spMkLst>
            <pc:docMk/>
            <pc:sldMk cId="0" sldId="264"/>
            <ac:spMk id="3" creationId="{EAD015EB-D44A-43DD-8682-27D9FB88A076}"/>
          </ac:spMkLst>
        </pc:spChg>
        <pc:spChg chg="mod">
          <ac:chgData name="Misselyn Vinciane" userId="ac041a89-c92a-43af-8af3-f7d5126762a2" providerId="ADAL" clId="{A4157AA7-20AF-413D-B2A4-9C6E825C539A}" dt="2020-12-31T17:16:31.718" v="324" actId="20577"/>
          <ac:spMkLst>
            <pc:docMk/>
            <pc:sldMk cId="0" sldId="264"/>
            <ac:spMk id="10242" creationId="{24BE7088-05B7-4EB3-9C34-2E5E9111B44A}"/>
          </ac:spMkLst>
        </pc:spChg>
      </pc:sldChg>
      <pc:sldChg chg="modSp">
        <pc:chgData name="Misselyn Vinciane" userId="ac041a89-c92a-43af-8af3-f7d5126762a2" providerId="ADAL" clId="{A4157AA7-20AF-413D-B2A4-9C6E825C539A}" dt="2020-12-31T17:18:11.702" v="329" actId="1076"/>
        <pc:sldMkLst>
          <pc:docMk/>
          <pc:sldMk cId="0" sldId="265"/>
        </pc:sldMkLst>
        <pc:spChg chg="mod">
          <ac:chgData name="Misselyn Vinciane" userId="ac041a89-c92a-43af-8af3-f7d5126762a2" providerId="ADAL" clId="{A4157AA7-20AF-413D-B2A4-9C6E825C539A}" dt="2020-12-31T16:40:28.767" v="143" actId="14100"/>
          <ac:spMkLst>
            <pc:docMk/>
            <pc:sldMk cId="0" sldId="265"/>
            <ac:spMk id="6" creationId="{E9D8A81C-0A59-4946-9148-15673EE80598}"/>
          </ac:spMkLst>
        </pc:spChg>
        <pc:spChg chg="mod">
          <ac:chgData name="Misselyn Vinciane" userId="ac041a89-c92a-43af-8af3-f7d5126762a2" providerId="ADAL" clId="{A4157AA7-20AF-413D-B2A4-9C6E825C539A}" dt="2020-12-31T17:18:11.702" v="329" actId="1076"/>
          <ac:spMkLst>
            <pc:docMk/>
            <pc:sldMk cId="0" sldId="265"/>
            <ac:spMk id="10242" creationId="{604832CF-0103-4D0F-AE9B-109524EDDBD2}"/>
          </ac:spMkLst>
        </pc:spChg>
      </pc:sldChg>
      <pc:sldChg chg="modSp">
        <pc:chgData name="Misselyn Vinciane" userId="ac041a89-c92a-43af-8af3-f7d5126762a2" providerId="ADAL" clId="{A4157AA7-20AF-413D-B2A4-9C6E825C539A}" dt="2020-12-31T17:18:22.684" v="331" actId="255"/>
        <pc:sldMkLst>
          <pc:docMk/>
          <pc:sldMk cId="0" sldId="267"/>
        </pc:sldMkLst>
        <pc:spChg chg="mod">
          <ac:chgData name="Misselyn Vinciane" userId="ac041a89-c92a-43af-8af3-f7d5126762a2" providerId="ADAL" clId="{A4157AA7-20AF-413D-B2A4-9C6E825C539A}" dt="2020-12-31T16:40:53.940" v="150" actId="14100"/>
          <ac:spMkLst>
            <pc:docMk/>
            <pc:sldMk cId="0" sldId="267"/>
            <ac:spMk id="4" creationId="{6887CD32-578A-4C5D-BD6B-720057ECAE90}"/>
          </ac:spMkLst>
        </pc:spChg>
        <pc:spChg chg="mod">
          <ac:chgData name="Misselyn Vinciane" userId="ac041a89-c92a-43af-8af3-f7d5126762a2" providerId="ADAL" clId="{A4157AA7-20AF-413D-B2A4-9C6E825C539A}" dt="2020-12-31T17:18:22.684" v="331" actId="255"/>
          <ac:spMkLst>
            <pc:docMk/>
            <pc:sldMk cId="0" sldId="267"/>
            <ac:spMk id="13314" creationId="{22D45489-3132-447C-9278-20F805836EA3}"/>
          </ac:spMkLst>
        </pc:spChg>
      </pc:sldChg>
      <pc:sldChg chg="modSp">
        <pc:chgData name="Misselyn Vinciane" userId="ac041a89-c92a-43af-8af3-f7d5126762a2" providerId="ADAL" clId="{A4157AA7-20AF-413D-B2A4-9C6E825C539A}" dt="2020-12-31T17:19:02.982" v="334" actId="948"/>
        <pc:sldMkLst>
          <pc:docMk/>
          <pc:sldMk cId="0" sldId="268"/>
        </pc:sldMkLst>
        <pc:spChg chg="mod">
          <ac:chgData name="Misselyn Vinciane" userId="ac041a89-c92a-43af-8af3-f7d5126762a2" providerId="ADAL" clId="{A4157AA7-20AF-413D-B2A4-9C6E825C539A}" dt="2020-12-31T16:41:40.564" v="164" actId="14100"/>
          <ac:spMkLst>
            <pc:docMk/>
            <pc:sldMk cId="0" sldId="268"/>
            <ac:spMk id="4" creationId="{CB6562B3-E0B7-4FD2-B21D-0B768B144E96}"/>
          </ac:spMkLst>
        </pc:spChg>
        <pc:spChg chg="mod">
          <ac:chgData name="Misselyn Vinciane" userId="ac041a89-c92a-43af-8af3-f7d5126762a2" providerId="ADAL" clId="{A4157AA7-20AF-413D-B2A4-9C6E825C539A}" dt="2020-12-31T17:19:02.982" v="334" actId="948"/>
          <ac:spMkLst>
            <pc:docMk/>
            <pc:sldMk cId="0" sldId="268"/>
            <ac:spMk id="27650" creationId="{899F5ECB-9751-418A-AAD3-BD9AF52E3D2B}"/>
          </ac:spMkLst>
        </pc:spChg>
      </pc:sldChg>
      <pc:sldChg chg="modSp">
        <pc:chgData name="Misselyn Vinciane" userId="ac041a89-c92a-43af-8af3-f7d5126762a2" providerId="ADAL" clId="{A4157AA7-20AF-413D-B2A4-9C6E825C539A}" dt="2020-12-31T17:31:42.798" v="582" actId="404"/>
        <pc:sldMkLst>
          <pc:docMk/>
          <pc:sldMk cId="0" sldId="275"/>
        </pc:sldMkLst>
        <pc:spChg chg="mod">
          <ac:chgData name="Misselyn Vinciane" userId="ac041a89-c92a-43af-8af3-f7d5126762a2" providerId="ADAL" clId="{A4157AA7-20AF-413D-B2A4-9C6E825C539A}" dt="2020-12-31T16:33:48.473" v="103" actId="20577"/>
          <ac:spMkLst>
            <pc:docMk/>
            <pc:sldMk cId="0" sldId="275"/>
            <ac:spMk id="4" creationId="{003B9DBC-8ED7-4B1E-ADE2-41C45E306A24}"/>
          </ac:spMkLst>
        </pc:spChg>
        <pc:spChg chg="mod">
          <ac:chgData name="Misselyn Vinciane" userId="ac041a89-c92a-43af-8af3-f7d5126762a2" providerId="ADAL" clId="{A4157AA7-20AF-413D-B2A4-9C6E825C539A}" dt="2020-12-31T17:31:42.798" v="582" actId="404"/>
          <ac:spMkLst>
            <pc:docMk/>
            <pc:sldMk cId="0" sldId="275"/>
            <ac:spMk id="21506" creationId="{8BE0914B-5BB7-4627-AEEE-40C7F4FE341B}"/>
          </ac:spMkLst>
        </pc:spChg>
      </pc:sldChg>
      <pc:sldChg chg="modSp">
        <pc:chgData name="Misselyn Vinciane" userId="ac041a89-c92a-43af-8af3-f7d5126762a2" providerId="ADAL" clId="{A4157AA7-20AF-413D-B2A4-9C6E825C539A}" dt="2020-12-31T17:33:43.764" v="620" actId="403"/>
        <pc:sldMkLst>
          <pc:docMk/>
          <pc:sldMk cId="0" sldId="276"/>
        </pc:sldMkLst>
        <pc:spChg chg="mod">
          <ac:chgData name="Misselyn Vinciane" userId="ac041a89-c92a-43af-8af3-f7d5126762a2" providerId="ADAL" clId="{A4157AA7-20AF-413D-B2A4-9C6E825C539A}" dt="2020-12-31T16:33:56.431" v="105" actId="20577"/>
          <ac:spMkLst>
            <pc:docMk/>
            <pc:sldMk cId="0" sldId="276"/>
            <ac:spMk id="4" creationId="{C1C99FE2-7896-4185-AAAE-939CC0FDF6F5}"/>
          </ac:spMkLst>
        </pc:spChg>
        <pc:spChg chg="mod">
          <ac:chgData name="Misselyn Vinciane" userId="ac041a89-c92a-43af-8af3-f7d5126762a2" providerId="ADAL" clId="{A4157AA7-20AF-413D-B2A4-9C6E825C539A}" dt="2020-12-31T17:33:43.764" v="620" actId="403"/>
          <ac:spMkLst>
            <pc:docMk/>
            <pc:sldMk cId="0" sldId="276"/>
            <ac:spMk id="23554" creationId="{E88B39D4-D031-418C-8D1F-C0BE8F42D6E9}"/>
          </ac:spMkLst>
        </pc:spChg>
      </pc:sldChg>
      <pc:sldChg chg="modSp modAnim">
        <pc:chgData name="Misselyn Vinciane" userId="ac041a89-c92a-43af-8af3-f7d5126762a2" providerId="ADAL" clId="{A4157AA7-20AF-413D-B2A4-9C6E825C539A}" dt="2020-12-31T17:34:52.235" v="648" actId="179"/>
        <pc:sldMkLst>
          <pc:docMk/>
          <pc:sldMk cId="0" sldId="277"/>
        </pc:sldMkLst>
        <pc:spChg chg="mod">
          <ac:chgData name="Misselyn Vinciane" userId="ac041a89-c92a-43af-8af3-f7d5126762a2" providerId="ADAL" clId="{A4157AA7-20AF-413D-B2A4-9C6E825C539A}" dt="2020-12-31T17:34:52.235" v="648" actId="179"/>
          <ac:spMkLst>
            <pc:docMk/>
            <pc:sldMk cId="0" sldId="277"/>
            <ac:spMk id="3" creationId="{8D90E595-D1CE-4523-B24E-C20A252FE202}"/>
          </ac:spMkLst>
        </pc:spChg>
        <pc:spChg chg="mod">
          <ac:chgData name="Misselyn Vinciane" userId="ac041a89-c92a-43af-8af3-f7d5126762a2" providerId="ADAL" clId="{A4157AA7-20AF-413D-B2A4-9C6E825C539A}" dt="2020-12-31T16:33:59.522" v="106" actId="20577"/>
          <ac:spMkLst>
            <pc:docMk/>
            <pc:sldMk cId="0" sldId="277"/>
            <ac:spMk id="5" creationId="{48B69FA1-C547-4325-B4EE-F46234517122}"/>
          </ac:spMkLst>
        </pc:spChg>
      </pc:sldChg>
      <pc:sldChg chg="modSp modAnim">
        <pc:chgData name="Misselyn Vinciane" userId="ac041a89-c92a-43af-8af3-f7d5126762a2" providerId="ADAL" clId="{A4157AA7-20AF-413D-B2A4-9C6E825C539A}" dt="2020-12-31T17:36:03.154" v="678" actId="114"/>
        <pc:sldMkLst>
          <pc:docMk/>
          <pc:sldMk cId="0" sldId="278"/>
        </pc:sldMkLst>
        <pc:spChg chg="mod">
          <ac:chgData name="Misselyn Vinciane" userId="ac041a89-c92a-43af-8af3-f7d5126762a2" providerId="ADAL" clId="{A4157AA7-20AF-413D-B2A4-9C6E825C539A}" dt="2020-12-31T16:34:09.986" v="109" actId="20577"/>
          <ac:spMkLst>
            <pc:docMk/>
            <pc:sldMk cId="0" sldId="278"/>
            <ac:spMk id="4" creationId="{1C43CF1E-2BAD-42DC-9474-1537A749DBB8}"/>
          </ac:spMkLst>
        </pc:spChg>
        <pc:spChg chg="mod">
          <ac:chgData name="Misselyn Vinciane" userId="ac041a89-c92a-43af-8af3-f7d5126762a2" providerId="ADAL" clId="{A4157AA7-20AF-413D-B2A4-9C6E825C539A}" dt="2020-12-31T17:36:03.154" v="678" actId="114"/>
          <ac:spMkLst>
            <pc:docMk/>
            <pc:sldMk cId="0" sldId="278"/>
            <ac:spMk id="26626" creationId="{B3998A6C-4581-4E6A-8428-0F66B53CA5BA}"/>
          </ac:spMkLst>
        </pc:spChg>
      </pc:sldChg>
      <pc:sldChg chg="modSp">
        <pc:chgData name="Misselyn Vinciane" userId="ac041a89-c92a-43af-8af3-f7d5126762a2" providerId="ADAL" clId="{A4157AA7-20AF-413D-B2A4-9C6E825C539A}" dt="2020-12-31T17:36:36.779" v="679" actId="20577"/>
        <pc:sldMkLst>
          <pc:docMk/>
          <pc:sldMk cId="0" sldId="279"/>
        </pc:sldMkLst>
        <pc:spChg chg="mod">
          <ac:chgData name="Misselyn Vinciane" userId="ac041a89-c92a-43af-8af3-f7d5126762a2" providerId="ADAL" clId="{A4157AA7-20AF-413D-B2A4-9C6E825C539A}" dt="2020-12-31T16:38:59.951" v="134" actId="404"/>
          <ac:spMkLst>
            <pc:docMk/>
            <pc:sldMk cId="0" sldId="279"/>
            <ac:spMk id="4" creationId="{E1AF3A0B-6923-487B-B678-CC2920F68A32}"/>
          </ac:spMkLst>
        </pc:spChg>
        <pc:spChg chg="mod">
          <ac:chgData name="Misselyn Vinciane" userId="ac041a89-c92a-43af-8af3-f7d5126762a2" providerId="ADAL" clId="{A4157AA7-20AF-413D-B2A4-9C6E825C539A}" dt="2020-12-31T17:36:36.779" v="679" actId="20577"/>
          <ac:spMkLst>
            <pc:docMk/>
            <pc:sldMk cId="0" sldId="279"/>
            <ac:spMk id="27650" creationId="{4B5A5577-933D-4391-BCFB-078973ED9E6A}"/>
          </ac:spMkLst>
        </pc:spChg>
      </pc:sldChg>
      <pc:sldChg chg="modSp">
        <pc:chgData name="Misselyn Vinciane" userId="ac041a89-c92a-43af-8af3-f7d5126762a2" providerId="ADAL" clId="{A4157AA7-20AF-413D-B2A4-9C6E825C539A}" dt="2020-12-31T17:37:24.937" v="682" actId="14100"/>
        <pc:sldMkLst>
          <pc:docMk/>
          <pc:sldMk cId="0" sldId="280"/>
        </pc:sldMkLst>
        <pc:spChg chg="mod">
          <ac:chgData name="Misselyn Vinciane" userId="ac041a89-c92a-43af-8af3-f7d5126762a2" providerId="ADAL" clId="{A4157AA7-20AF-413D-B2A4-9C6E825C539A}" dt="2020-12-31T17:36:57.174" v="680" actId="404"/>
          <ac:spMkLst>
            <pc:docMk/>
            <pc:sldMk cId="0" sldId="280"/>
            <ac:spMk id="3" creationId="{A954E164-22ED-4555-A0CD-4CF8B8B7A122}"/>
          </ac:spMkLst>
        </pc:spChg>
        <pc:spChg chg="mod">
          <ac:chgData name="Misselyn Vinciane" userId="ac041a89-c92a-43af-8af3-f7d5126762a2" providerId="ADAL" clId="{A4157AA7-20AF-413D-B2A4-9C6E825C539A}" dt="2020-12-31T17:37:24.937" v="682" actId="14100"/>
          <ac:spMkLst>
            <pc:docMk/>
            <pc:sldMk cId="0" sldId="280"/>
            <ac:spMk id="28674" creationId="{44CD9902-DFB1-46A0-9181-F2EF494179B5}"/>
          </ac:spMkLst>
        </pc:spChg>
      </pc:sldChg>
      <pc:sldChg chg="modSp">
        <pc:chgData name="Misselyn Vinciane" userId="ac041a89-c92a-43af-8af3-f7d5126762a2" providerId="ADAL" clId="{A4157AA7-20AF-413D-B2A4-9C6E825C539A}" dt="2020-12-31T17:38:05.867" v="694" actId="404"/>
        <pc:sldMkLst>
          <pc:docMk/>
          <pc:sldMk cId="0" sldId="281"/>
        </pc:sldMkLst>
        <pc:spChg chg="mod">
          <ac:chgData name="Misselyn Vinciane" userId="ac041a89-c92a-43af-8af3-f7d5126762a2" providerId="ADAL" clId="{A4157AA7-20AF-413D-B2A4-9C6E825C539A}" dt="2020-12-31T17:37:44.636" v="683" actId="404"/>
          <ac:spMkLst>
            <pc:docMk/>
            <pc:sldMk cId="0" sldId="281"/>
            <ac:spMk id="3" creationId="{73D346F2-B66E-4AA6-8F49-D12653105E36}"/>
          </ac:spMkLst>
        </pc:spChg>
        <pc:spChg chg="mod">
          <ac:chgData name="Misselyn Vinciane" userId="ac041a89-c92a-43af-8af3-f7d5126762a2" providerId="ADAL" clId="{A4157AA7-20AF-413D-B2A4-9C6E825C539A}" dt="2020-12-31T17:38:05.867" v="694" actId="404"/>
          <ac:spMkLst>
            <pc:docMk/>
            <pc:sldMk cId="0" sldId="281"/>
            <ac:spMk id="51202" creationId="{EBE46368-A46F-434A-AA0F-48953211B329}"/>
          </ac:spMkLst>
        </pc:spChg>
      </pc:sldChg>
      <pc:sldChg chg="addSp delSp modSp">
        <pc:chgData name="Misselyn Vinciane" userId="ac041a89-c92a-43af-8af3-f7d5126762a2" providerId="ADAL" clId="{A4157AA7-20AF-413D-B2A4-9C6E825C539A}" dt="2020-12-31T17:39:00.371" v="726" actId="403"/>
        <pc:sldMkLst>
          <pc:docMk/>
          <pc:sldMk cId="0" sldId="282"/>
        </pc:sldMkLst>
        <pc:spChg chg="del mod">
          <ac:chgData name="Misselyn Vinciane" userId="ac041a89-c92a-43af-8af3-f7d5126762a2" providerId="ADAL" clId="{A4157AA7-20AF-413D-B2A4-9C6E825C539A}" dt="2020-12-31T17:38:52.450" v="724" actId="478"/>
          <ac:spMkLst>
            <pc:docMk/>
            <pc:sldMk cId="0" sldId="282"/>
            <ac:spMk id="3" creationId="{9981EF6D-7903-425D-AAB7-DE15CF0E03ED}"/>
          </ac:spMkLst>
        </pc:spChg>
        <pc:spChg chg="add mod">
          <ac:chgData name="Misselyn Vinciane" userId="ac041a89-c92a-43af-8af3-f7d5126762a2" providerId="ADAL" clId="{A4157AA7-20AF-413D-B2A4-9C6E825C539A}" dt="2020-12-31T17:38:50.070" v="723" actId="5793"/>
          <ac:spMkLst>
            <pc:docMk/>
            <pc:sldMk cId="0" sldId="282"/>
            <ac:spMk id="4" creationId="{FD25518A-6C8B-4BD2-9AD3-329DCA07ECE4}"/>
          </ac:spMkLst>
        </pc:spChg>
        <pc:spChg chg="mod">
          <ac:chgData name="Misselyn Vinciane" userId="ac041a89-c92a-43af-8af3-f7d5126762a2" providerId="ADAL" clId="{A4157AA7-20AF-413D-B2A4-9C6E825C539A}" dt="2020-12-31T17:39:00.371" v="726" actId="403"/>
          <ac:spMkLst>
            <pc:docMk/>
            <pc:sldMk cId="0" sldId="282"/>
            <ac:spMk id="52226" creationId="{40A8445A-8278-4D29-99AE-A2B32CE05A67}"/>
          </ac:spMkLst>
        </pc:spChg>
      </pc:sldChg>
      <pc:sldChg chg="modSp">
        <pc:chgData name="Misselyn Vinciane" userId="ac041a89-c92a-43af-8af3-f7d5126762a2" providerId="ADAL" clId="{A4157AA7-20AF-413D-B2A4-9C6E825C539A}" dt="2020-12-31T17:39:29.952" v="730" actId="948"/>
        <pc:sldMkLst>
          <pc:docMk/>
          <pc:sldMk cId="0" sldId="283"/>
        </pc:sldMkLst>
        <pc:spChg chg="mod">
          <ac:chgData name="Misselyn Vinciane" userId="ac041a89-c92a-43af-8af3-f7d5126762a2" providerId="ADAL" clId="{A4157AA7-20AF-413D-B2A4-9C6E825C539A}" dt="2020-12-31T17:39:29.952" v="730" actId="948"/>
          <ac:spMkLst>
            <pc:docMk/>
            <pc:sldMk cId="0" sldId="283"/>
            <ac:spMk id="30722" creationId="{41F46DFB-D565-4A75-BF9A-7514B8B7712C}"/>
          </ac:spMkLst>
        </pc:spChg>
      </pc:sldChg>
      <pc:sldChg chg="modSp">
        <pc:chgData name="Misselyn Vinciane" userId="ac041a89-c92a-43af-8af3-f7d5126762a2" providerId="ADAL" clId="{A4157AA7-20AF-413D-B2A4-9C6E825C539A}" dt="2020-12-31T17:27:55.482" v="478" actId="114"/>
        <pc:sldMkLst>
          <pc:docMk/>
          <pc:sldMk cId="0" sldId="284"/>
        </pc:sldMkLst>
        <pc:spChg chg="mod">
          <ac:chgData name="Misselyn Vinciane" userId="ac041a89-c92a-43af-8af3-f7d5126762a2" providerId="ADAL" clId="{A4157AA7-20AF-413D-B2A4-9C6E825C539A}" dt="2020-12-31T16:42:21.300" v="175" actId="14100"/>
          <ac:spMkLst>
            <pc:docMk/>
            <pc:sldMk cId="0" sldId="284"/>
            <ac:spMk id="4" creationId="{DE68E53F-B71C-4351-BC41-29465B762EBD}"/>
          </ac:spMkLst>
        </pc:spChg>
        <pc:spChg chg="mod">
          <ac:chgData name="Misselyn Vinciane" userId="ac041a89-c92a-43af-8af3-f7d5126762a2" providerId="ADAL" clId="{A4157AA7-20AF-413D-B2A4-9C6E825C539A}" dt="2020-12-31T17:27:55.482" v="478" actId="114"/>
          <ac:spMkLst>
            <pc:docMk/>
            <pc:sldMk cId="0" sldId="284"/>
            <ac:spMk id="28674" creationId="{96B60C3F-F113-45B5-9825-9B657A1CC92C}"/>
          </ac:spMkLst>
        </pc:spChg>
      </pc:sldChg>
      <pc:sldChg chg="modSp">
        <pc:chgData name="Misselyn Vinciane" userId="ac041a89-c92a-43af-8af3-f7d5126762a2" providerId="ADAL" clId="{A4157AA7-20AF-413D-B2A4-9C6E825C539A}" dt="2020-12-31T17:27:45.530" v="470" actId="113"/>
        <pc:sldMkLst>
          <pc:docMk/>
          <pc:sldMk cId="0" sldId="285"/>
        </pc:sldMkLst>
        <pc:spChg chg="mod">
          <ac:chgData name="Misselyn Vinciane" userId="ac041a89-c92a-43af-8af3-f7d5126762a2" providerId="ADAL" clId="{A4157AA7-20AF-413D-B2A4-9C6E825C539A}" dt="2020-12-31T16:42:30.135" v="177" actId="14100"/>
          <ac:spMkLst>
            <pc:docMk/>
            <pc:sldMk cId="0" sldId="285"/>
            <ac:spMk id="4" creationId="{D3E45558-8E2F-405C-B2A7-03FEFF8E2AC8}"/>
          </ac:spMkLst>
        </pc:spChg>
        <pc:spChg chg="mod">
          <ac:chgData name="Misselyn Vinciane" userId="ac041a89-c92a-43af-8af3-f7d5126762a2" providerId="ADAL" clId="{A4157AA7-20AF-413D-B2A4-9C6E825C539A}" dt="2020-12-31T17:27:45.530" v="470" actId="113"/>
          <ac:spMkLst>
            <pc:docMk/>
            <pc:sldMk cId="0" sldId="285"/>
            <ac:spMk id="30722" creationId="{E035F90F-C807-4B71-ADC3-9EF047F17DFA}"/>
          </ac:spMkLst>
        </pc:spChg>
      </pc:sldChg>
      <pc:sldChg chg="modSp">
        <pc:chgData name="Misselyn Vinciane" userId="ac041a89-c92a-43af-8af3-f7d5126762a2" providerId="ADAL" clId="{A4157AA7-20AF-413D-B2A4-9C6E825C539A}" dt="2020-12-31T17:28:10.339" v="486" actId="404"/>
        <pc:sldMkLst>
          <pc:docMk/>
          <pc:sldMk cId="0" sldId="286"/>
        </pc:sldMkLst>
        <pc:spChg chg="mod">
          <ac:chgData name="Misselyn Vinciane" userId="ac041a89-c92a-43af-8af3-f7d5126762a2" providerId="ADAL" clId="{A4157AA7-20AF-413D-B2A4-9C6E825C539A}" dt="2020-12-31T16:43:01.278" v="185" actId="14100"/>
          <ac:spMkLst>
            <pc:docMk/>
            <pc:sldMk cId="0" sldId="286"/>
            <ac:spMk id="4" creationId="{C33BEB7F-DAE0-448E-9F29-022CEFBC21CE}"/>
          </ac:spMkLst>
        </pc:spChg>
        <pc:spChg chg="mod">
          <ac:chgData name="Misselyn Vinciane" userId="ac041a89-c92a-43af-8af3-f7d5126762a2" providerId="ADAL" clId="{A4157AA7-20AF-413D-B2A4-9C6E825C539A}" dt="2020-12-31T17:28:10.339" v="486" actId="404"/>
          <ac:spMkLst>
            <pc:docMk/>
            <pc:sldMk cId="0" sldId="286"/>
            <ac:spMk id="31746" creationId="{C177D833-55A9-4948-99A9-EE7698567EB0}"/>
          </ac:spMkLst>
        </pc:spChg>
      </pc:sldChg>
      <pc:sldChg chg="modSp">
        <pc:chgData name="Misselyn Vinciane" userId="ac041a89-c92a-43af-8af3-f7d5126762a2" providerId="ADAL" clId="{A4157AA7-20AF-413D-B2A4-9C6E825C539A}" dt="2020-12-31T17:28:24.355" v="495" actId="404"/>
        <pc:sldMkLst>
          <pc:docMk/>
          <pc:sldMk cId="0" sldId="287"/>
        </pc:sldMkLst>
        <pc:spChg chg="mod">
          <ac:chgData name="Misselyn Vinciane" userId="ac041a89-c92a-43af-8af3-f7d5126762a2" providerId="ADAL" clId="{A4157AA7-20AF-413D-B2A4-9C6E825C539A}" dt="2020-12-31T16:43:38.881" v="196" actId="14100"/>
          <ac:spMkLst>
            <pc:docMk/>
            <pc:sldMk cId="0" sldId="287"/>
            <ac:spMk id="4" creationId="{26F64BE6-E1B1-4702-9E77-E4E1720DD32B}"/>
          </ac:spMkLst>
        </pc:spChg>
        <pc:spChg chg="mod">
          <ac:chgData name="Misselyn Vinciane" userId="ac041a89-c92a-43af-8af3-f7d5126762a2" providerId="ADAL" clId="{A4157AA7-20AF-413D-B2A4-9C6E825C539A}" dt="2020-12-31T17:28:24.355" v="495" actId="404"/>
          <ac:spMkLst>
            <pc:docMk/>
            <pc:sldMk cId="0" sldId="287"/>
            <ac:spMk id="32770" creationId="{A2087EEC-2AEF-42A7-B26A-A16FA097B44A}"/>
          </ac:spMkLst>
        </pc:spChg>
      </pc:sldChg>
      <pc:sldChg chg="modSp">
        <pc:chgData name="Misselyn Vinciane" userId="ac041a89-c92a-43af-8af3-f7d5126762a2" providerId="ADAL" clId="{A4157AA7-20AF-413D-B2A4-9C6E825C539A}" dt="2020-12-31T17:28:37.232" v="503" actId="114"/>
        <pc:sldMkLst>
          <pc:docMk/>
          <pc:sldMk cId="0" sldId="288"/>
        </pc:sldMkLst>
        <pc:spChg chg="mod">
          <ac:chgData name="Misselyn Vinciane" userId="ac041a89-c92a-43af-8af3-f7d5126762a2" providerId="ADAL" clId="{A4157AA7-20AF-413D-B2A4-9C6E825C539A}" dt="2020-12-31T16:45:11.666" v="219" actId="14100"/>
          <ac:spMkLst>
            <pc:docMk/>
            <pc:sldMk cId="0" sldId="288"/>
            <ac:spMk id="4" creationId="{692CAA57-DC41-4F92-A4FB-0A5B88BB31C7}"/>
          </ac:spMkLst>
        </pc:spChg>
        <pc:spChg chg="mod">
          <ac:chgData name="Misselyn Vinciane" userId="ac041a89-c92a-43af-8af3-f7d5126762a2" providerId="ADAL" clId="{A4157AA7-20AF-413D-B2A4-9C6E825C539A}" dt="2020-12-31T17:28:37.232" v="503" actId="114"/>
          <ac:spMkLst>
            <pc:docMk/>
            <pc:sldMk cId="0" sldId="288"/>
            <ac:spMk id="34818" creationId="{F33948EC-1F3D-4491-8B44-6BC6BBE74AB3}"/>
          </ac:spMkLst>
        </pc:spChg>
      </pc:sldChg>
      <pc:sldChg chg="modSp">
        <pc:chgData name="Misselyn Vinciane" userId="ac041a89-c92a-43af-8af3-f7d5126762a2" providerId="ADAL" clId="{A4157AA7-20AF-413D-B2A4-9C6E825C539A}" dt="2020-12-31T17:33:04.053" v="609" actId="113"/>
        <pc:sldMkLst>
          <pc:docMk/>
          <pc:sldMk cId="0" sldId="289"/>
        </pc:sldMkLst>
        <pc:spChg chg="mod">
          <ac:chgData name="Misselyn Vinciane" userId="ac041a89-c92a-43af-8af3-f7d5126762a2" providerId="ADAL" clId="{A4157AA7-20AF-413D-B2A4-9C6E825C539A}" dt="2020-12-31T16:33:52.517" v="104" actId="20577"/>
          <ac:spMkLst>
            <pc:docMk/>
            <pc:sldMk cId="0" sldId="289"/>
            <ac:spMk id="4" creationId="{52C9B111-B2CD-404E-86C2-DEBACEA052DC}"/>
          </ac:spMkLst>
        </pc:spChg>
        <pc:spChg chg="mod">
          <ac:chgData name="Misselyn Vinciane" userId="ac041a89-c92a-43af-8af3-f7d5126762a2" providerId="ADAL" clId="{A4157AA7-20AF-413D-B2A4-9C6E825C539A}" dt="2020-12-31T17:33:04.053" v="609" actId="113"/>
          <ac:spMkLst>
            <pc:docMk/>
            <pc:sldMk cId="0" sldId="289"/>
            <ac:spMk id="22530" creationId="{275174BA-AE56-4922-9D9B-3E41CF7893ED}"/>
          </ac:spMkLst>
        </pc:spChg>
      </pc:sldChg>
      <pc:sldChg chg="modSp">
        <pc:chgData name="Misselyn Vinciane" userId="ac041a89-c92a-43af-8af3-f7d5126762a2" providerId="ADAL" clId="{A4157AA7-20AF-413D-B2A4-9C6E825C539A}" dt="2020-12-31T16:54:52.668" v="278" actId="20577"/>
        <pc:sldMkLst>
          <pc:docMk/>
          <pc:sldMk cId="0" sldId="290"/>
        </pc:sldMkLst>
        <pc:spChg chg="mod">
          <ac:chgData name="Misselyn Vinciane" userId="ac041a89-c92a-43af-8af3-f7d5126762a2" providerId="ADAL" clId="{A4157AA7-20AF-413D-B2A4-9C6E825C539A}" dt="2020-12-31T16:34:07.136" v="108" actId="20577"/>
          <ac:spMkLst>
            <pc:docMk/>
            <pc:sldMk cId="0" sldId="290"/>
            <ac:spMk id="4" creationId="{B55439B0-75FF-4593-9138-378C4F4A071E}"/>
          </ac:spMkLst>
        </pc:spChg>
        <pc:spChg chg="mod">
          <ac:chgData name="Misselyn Vinciane" userId="ac041a89-c92a-43af-8af3-f7d5126762a2" providerId="ADAL" clId="{A4157AA7-20AF-413D-B2A4-9C6E825C539A}" dt="2020-12-31T16:54:52.668" v="278" actId="20577"/>
          <ac:spMkLst>
            <pc:docMk/>
            <pc:sldMk cId="0" sldId="290"/>
            <ac:spMk id="47106" creationId="{592B170B-92B0-41EE-BD41-F02116352D93}"/>
          </ac:spMkLst>
        </pc:spChg>
      </pc:sldChg>
      <pc:sldChg chg="modSp">
        <pc:chgData name="Misselyn Vinciane" userId="ac041a89-c92a-43af-8af3-f7d5126762a2" providerId="ADAL" clId="{A4157AA7-20AF-413D-B2A4-9C6E825C539A}" dt="2020-12-31T17:18:41.066" v="332" actId="255"/>
        <pc:sldMkLst>
          <pc:docMk/>
          <pc:sldMk cId="0" sldId="291"/>
        </pc:sldMkLst>
        <pc:spChg chg="mod">
          <ac:chgData name="Misselyn Vinciane" userId="ac041a89-c92a-43af-8af3-f7d5126762a2" providerId="ADAL" clId="{A4157AA7-20AF-413D-B2A4-9C6E825C539A}" dt="2020-12-31T16:41:22.379" v="160" actId="14100"/>
          <ac:spMkLst>
            <pc:docMk/>
            <pc:sldMk cId="0" sldId="291"/>
            <ac:spMk id="4" creationId="{B85C8BDC-D3D9-4796-AF93-6A51BE1C54FC}"/>
          </ac:spMkLst>
        </pc:spChg>
        <pc:spChg chg="mod">
          <ac:chgData name="Misselyn Vinciane" userId="ac041a89-c92a-43af-8af3-f7d5126762a2" providerId="ADAL" clId="{A4157AA7-20AF-413D-B2A4-9C6E825C539A}" dt="2020-12-31T17:18:41.066" v="332" actId="255"/>
          <ac:spMkLst>
            <pc:docMk/>
            <pc:sldMk cId="0" sldId="291"/>
            <ac:spMk id="12290" creationId="{91EEA9BF-75E7-442D-9FB9-A881144D81AA}"/>
          </ac:spMkLst>
        </pc:spChg>
      </pc:sldChg>
      <pc:sldChg chg="modSp">
        <pc:chgData name="Misselyn Vinciane" userId="ac041a89-c92a-43af-8af3-f7d5126762a2" providerId="ADAL" clId="{A4157AA7-20AF-413D-B2A4-9C6E825C539A}" dt="2020-12-31T16:36:40.405" v="132" actId="20577"/>
        <pc:sldMkLst>
          <pc:docMk/>
          <pc:sldMk cId="0" sldId="292"/>
        </pc:sldMkLst>
        <pc:spChg chg="mod">
          <ac:chgData name="Misselyn Vinciane" userId="ac041a89-c92a-43af-8af3-f7d5126762a2" providerId="ADAL" clId="{A4157AA7-20AF-413D-B2A4-9C6E825C539A}" dt="2020-12-31T16:36:40.405" v="132" actId="20577"/>
          <ac:spMkLst>
            <pc:docMk/>
            <pc:sldMk cId="0" sldId="292"/>
            <ac:spMk id="5" creationId="{7F77FD5E-635C-40F3-888F-AC7301D6ECE9}"/>
          </ac:spMkLst>
        </pc:spChg>
      </pc:sldChg>
      <pc:sldChg chg="modSp">
        <pc:chgData name="Misselyn Vinciane" userId="ac041a89-c92a-43af-8af3-f7d5126762a2" providerId="ADAL" clId="{A4157AA7-20AF-413D-B2A4-9C6E825C539A}" dt="2020-12-31T17:14:49.865" v="320" actId="14100"/>
        <pc:sldMkLst>
          <pc:docMk/>
          <pc:sldMk cId="0" sldId="293"/>
        </pc:sldMkLst>
        <pc:spChg chg="mod">
          <ac:chgData name="Misselyn Vinciane" userId="ac041a89-c92a-43af-8af3-f7d5126762a2" providerId="ADAL" clId="{A4157AA7-20AF-413D-B2A4-9C6E825C539A}" dt="2020-12-31T16:32:43.368" v="89" actId="20577"/>
          <ac:spMkLst>
            <pc:docMk/>
            <pc:sldMk cId="0" sldId="293"/>
            <ac:spMk id="4" creationId="{C7EFEF96-8296-4DE5-86DE-72938CB68AD0}"/>
          </ac:spMkLst>
        </pc:spChg>
        <pc:spChg chg="mod">
          <ac:chgData name="Misselyn Vinciane" userId="ac041a89-c92a-43af-8af3-f7d5126762a2" providerId="ADAL" clId="{A4157AA7-20AF-413D-B2A4-9C6E825C539A}" dt="2020-12-31T17:14:49.865" v="320" actId="14100"/>
          <ac:spMkLst>
            <pc:docMk/>
            <pc:sldMk cId="0" sldId="293"/>
            <ac:spMk id="8194" creationId="{2CCA3397-8AFC-48F0-9AFF-4617EEE89C1B}"/>
          </ac:spMkLst>
        </pc:spChg>
      </pc:sldChg>
      <pc:sldChg chg="modSp">
        <pc:chgData name="Misselyn Vinciane" userId="ac041a89-c92a-43af-8af3-f7d5126762a2" providerId="ADAL" clId="{A4157AA7-20AF-413D-B2A4-9C6E825C539A}" dt="2020-12-31T17:30:13.435" v="540" actId="13926"/>
        <pc:sldMkLst>
          <pc:docMk/>
          <pc:sldMk cId="0" sldId="294"/>
        </pc:sldMkLst>
        <pc:spChg chg="mod">
          <ac:chgData name="Misselyn Vinciane" userId="ac041a89-c92a-43af-8af3-f7d5126762a2" providerId="ADAL" clId="{A4157AA7-20AF-413D-B2A4-9C6E825C539A}" dt="2020-12-31T16:33:41.797" v="101" actId="20577"/>
          <ac:spMkLst>
            <pc:docMk/>
            <pc:sldMk cId="0" sldId="294"/>
            <ac:spMk id="4" creationId="{3B851670-B07F-4E68-8201-D0E142E14CA9}"/>
          </ac:spMkLst>
        </pc:spChg>
        <pc:spChg chg="mod">
          <ac:chgData name="Misselyn Vinciane" userId="ac041a89-c92a-43af-8af3-f7d5126762a2" providerId="ADAL" clId="{A4157AA7-20AF-413D-B2A4-9C6E825C539A}" dt="2020-12-31T17:30:13.435" v="540" actId="13926"/>
          <ac:spMkLst>
            <pc:docMk/>
            <pc:sldMk cId="0" sldId="294"/>
            <ac:spMk id="36866" creationId="{6F362E76-64A6-43DA-923E-3AD948CE063B}"/>
          </ac:spMkLst>
        </pc:spChg>
      </pc:sldChg>
      <pc:sldChg chg="modSp del">
        <pc:chgData name="Misselyn Vinciane" userId="ac041a89-c92a-43af-8af3-f7d5126762a2" providerId="ADAL" clId="{A4157AA7-20AF-413D-B2A4-9C6E825C539A}" dt="2020-12-31T17:35:07.383" v="649" actId="2696"/>
        <pc:sldMkLst>
          <pc:docMk/>
          <pc:sldMk cId="0" sldId="295"/>
        </pc:sldMkLst>
        <pc:spChg chg="mod">
          <ac:chgData name="Misselyn Vinciane" userId="ac041a89-c92a-43af-8af3-f7d5126762a2" providerId="ADAL" clId="{A4157AA7-20AF-413D-B2A4-9C6E825C539A}" dt="2020-12-31T16:55:05.381" v="281" actId="14100"/>
          <ac:spMkLst>
            <pc:docMk/>
            <pc:sldMk cId="0" sldId="295"/>
            <ac:spMk id="3" creationId="{C0B5F956-4D33-47F8-8DB6-C7496201D926}"/>
          </ac:spMkLst>
        </pc:spChg>
        <pc:spChg chg="mod">
          <ac:chgData name="Misselyn Vinciane" userId="ac041a89-c92a-43af-8af3-f7d5126762a2" providerId="ADAL" clId="{A4157AA7-20AF-413D-B2A4-9C6E825C539A}" dt="2020-12-31T16:34:02.344" v="107" actId="20577"/>
          <ac:spMkLst>
            <pc:docMk/>
            <pc:sldMk cId="0" sldId="295"/>
            <ac:spMk id="5" creationId="{C1019900-954B-4951-81AE-F13F7A8F8824}"/>
          </ac:spMkLst>
        </pc:spChg>
      </pc:sldChg>
      <pc:sldChg chg="modSp">
        <pc:chgData name="Misselyn Vinciane" userId="ac041a89-c92a-43af-8af3-f7d5126762a2" providerId="ADAL" clId="{A4157AA7-20AF-413D-B2A4-9C6E825C539A}" dt="2020-12-31T17:25:41.858" v="422" actId="948"/>
        <pc:sldMkLst>
          <pc:docMk/>
          <pc:sldMk cId="0" sldId="296"/>
        </pc:sldMkLst>
        <pc:spChg chg="mod">
          <ac:chgData name="Misselyn Vinciane" userId="ac041a89-c92a-43af-8af3-f7d5126762a2" providerId="ADAL" clId="{A4157AA7-20AF-413D-B2A4-9C6E825C539A}" dt="2020-12-31T16:44:44.285" v="213" actId="14100"/>
          <ac:spMkLst>
            <pc:docMk/>
            <pc:sldMk cId="0" sldId="296"/>
            <ac:spMk id="4" creationId="{B155976B-7CEB-4BDE-8190-DE932D3AD941}"/>
          </ac:spMkLst>
        </pc:spChg>
        <pc:spChg chg="mod">
          <ac:chgData name="Misselyn Vinciane" userId="ac041a89-c92a-43af-8af3-f7d5126762a2" providerId="ADAL" clId="{A4157AA7-20AF-413D-B2A4-9C6E825C539A}" dt="2020-12-31T17:25:41.858" v="422" actId="948"/>
          <ac:spMkLst>
            <pc:docMk/>
            <pc:sldMk cId="0" sldId="296"/>
            <ac:spMk id="33794" creationId="{867E9134-85F9-4A30-A237-BCDCE780E8AC}"/>
          </ac:spMkLst>
        </pc:spChg>
      </pc:sldChg>
      <pc:sldChg chg="modSp">
        <pc:chgData name="Misselyn Vinciane" userId="ac041a89-c92a-43af-8af3-f7d5126762a2" providerId="ADAL" clId="{A4157AA7-20AF-413D-B2A4-9C6E825C539A}" dt="2020-12-31T17:31:18.481" v="575" actId="20577"/>
        <pc:sldMkLst>
          <pc:docMk/>
          <pc:sldMk cId="0" sldId="297"/>
        </pc:sldMkLst>
        <pc:spChg chg="mod">
          <ac:chgData name="Misselyn Vinciane" userId="ac041a89-c92a-43af-8af3-f7d5126762a2" providerId="ADAL" clId="{A4157AA7-20AF-413D-B2A4-9C6E825C539A}" dt="2020-12-31T16:33:45.472" v="102" actId="20577"/>
          <ac:spMkLst>
            <pc:docMk/>
            <pc:sldMk cId="0" sldId="297"/>
            <ac:spMk id="4" creationId="{8C76D122-0C43-43EF-8C02-3F929DBFBAD4}"/>
          </ac:spMkLst>
        </pc:spChg>
        <pc:spChg chg="mod">
          <ac:chgData name="Misselyn Vinciane" userId="ac041a89-c92a-43af-8af3-f7d5126762a2" providerId="ADAL" clId="{A4157AA7-20AF-413D-B2A4-9C6E825C539A}" dt="2020-12-31T17:31:18.481" v="575" actId="20577"/>
          <ac:spMkLst>
            <pc:docMk/>
            <pc:sldMk cId="0" sldId="297"/>
            <ac:spMk id="37890" creationId="{2881271E-F226-4E9C-A953-26C05BC1172D}"/>
          </ac:spMkLst>
        </pc:spChg>
      </pc:sldChg>
      <pc:sldChg chg="modSp">
        <pc:chgData name="Misselyn Vinciane" userId="ac041a89-c92a-43af-8af3-f7d5126762a2" providerId="ADAL" clId="{A4157AA7-20AF-413D-B2A4-9C6E825C539A}" dt="2020-12-31T17:28:50.467" v="504" actId="14100"/>
        <pc:sldMkLst>
          <pc:docMk/>
          <pc:sldMk cId="0" sldId="298"/>
        </pc:sldMkLst>
        <pc:spChg chg="mod">
          <ac:chgData name="Misselyn Vinciane" userId="ac041a89-c92a-43af-8af3-f7d5126762a2" providerId="ADAL" clId="{A4157AA7-20AF-413D-B2A4-9C6E825C539A}" dt="2020-12-31T16:45:35.602" v="225" actId="14100"/>
          <ac:spMkLst>
            <pc:docMk/>
            <pc:sldMk cId="0" sldId="298"/>
            <ac:spMk id="4" creationId="{4191CF16-4275-4998-9CC7-EF53A74D6C6B}"/>
          </ac:spMkLst>
        </pc:spChg>
        <pc:spChg chg="mod">
          <ac:chgData name="Misselyn Vinciane" userId="ac041a89-c92a-43af-8af3-f7d5126762a2" providerId="ADAL" clId="{A4157AA7-20AF-413D-B2A4-9C6E825C539A}" dt="2020-12-31T17:28:50.467" v="504" actId="14100"/>
          <ac:spMkLst>
            <pc:docMk/>
            <pc:sldMk cId="0" sldId="298"/>
            <ac:spMk id="35842" creationId="{2460F562-5D2C-4DE5-A6D4-C7A990BCC773}"/>
          </ac:spMkLst>
        </pc:spChg>
      </pc:sldChg>
      <pc:sldChg chg="modSp add del modAnim">
        <pc:chgData name="Misselyn Vinciane" userId="ac041a89-c92a-43af-8af3-f7d5126762a2" providerId="ADAL" clId="{A4157AA7-20AF-413D-B2A4-9C6E825C539A}" dt="2020-12-31T16:57:55.135" v="302" actId="6549"/>
        <pc:sldMkLst>
          <pc:docMk/>
          <pc:sldMk cId="1399499884" sldId="299"/>
        </pc:sldMkLst>
        <pc:spChg chg="mod">
          <ac:chgData name="Misselyn Vinciane" userId="ac041a89-c92a-43af-8af3-f7d5126762a2" providerId="ADAL" clId="{A4157AA7-20AF-413D-B2A4-9C6E825C539A}" dt="2020-12-31T16:57:55.135" v="302" actId="6549"/>
          <ac:spMkLst>
            <pc:docMk/>
            <pc:sldMk cId="1399499884" sldId="299"/>
            <ac:spMk id="6146" creationId="{DC18B1DB-01D3-4BA4-8F56-CD298718997F}"/>
          </ac:spMkLst>
        </pc:spChg>
      </pc:sldChg>
    </pc:docChg>
  </pc:docChgLst>
  <pc:docChgLst>
    <pc:chgData name="Geoffrey Van Puymbrouck" userId="bbd5c4f3-5c79-4028-af11-4ce812266ad7" providerId="ADAL" clId="{1D0B7589-0B95-43D5-9A88-E057A711CE10}"/>
    <pc:docChg chg="modSld">
      <pc:chgData name="Geoffrey Van Puymbrouck" userId="bbd5c4f3-5c79-4028-af11-4ce812266ad7" providerId="ADAL" clId="{1D0B7589-0B95-43D5-9A88-E057A711CE10}" dt="2021-01-04T15:46:54.510" v="217" actId="207"/>
      <pc:docMkLst>
        <pc:docMk/>
      </pc:docMkLst>
      <pc:sldChg chg="modSp modAnim">
        <pc:chgData name="Geoffrey Van Puymbrouck" userId="bbd5c4f3-5c79-4028-af11-4ce812266ad7" providerId="ADAL" clId="{1D0B7589-0B95-43D5-9A88-E057A711CE10}" dt="2021-01-04T15:46:54.510" v="217" actId="207"/>
        <pc:sldMkLst>
          <pc:docMk/>
          <pc:sldMk cId="0" sldId="277"/>
        </pc:sldMkLst>
        <pc:spChg chg="mod">
          <ac:chgData name="Geoffrey Van Puymbrouck" userId="bbd5c4f3-5c79-4028-af11-4ce812266ad7" providerId="ADAL" clId="{1D0B7589-0B95-43D5-9A88-E057A711CE10}" dt="2021-01-04T15:46:54.510" v="217" actId="207"/>
          <ac:spMkLst>
            <pc:docMk/>
            <pc:sldMk cId="0" sldId="277"/>
            <ac:spMk id="3" creationId="{8D90E595-D1CE-4523-B24E-C20A252FE20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48CA1DD-2839-410E-810E-36828CDF7D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69373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501263-1B2D-4545-949A-B3BF80219E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CE40F71-E6F0-4DF5-8489-785E7C4A2C61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39DC296-171A-468E-9E0F-BED839FD0B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3C39EC-04D2-4DAE-9597-73AD6B23ED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5254" tIns="47627" rIns="95254" bIns="476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DDAD5999-2154-4D34-A0DB-04F8BCE0E282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9E2071E-ABB9-4B26-B545-58BF714EEA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CAE68B-6B85-4E93-808B-D630AE19BD9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28C8FEA-047C-4E8C-A010-EE212CCBE421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F4F3580C-264A-44BE-992D-346485B33B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4" tIns="47627" rIns="95254" bIns="47627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0A02CE39-51D2-45E4-B46A-9E64D8CA6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1825"/>
          </a:xfrm>
          <a:prstGeom prst="rect">
            <a:avLst/>
          </a:prstGeom>
        </p:spPr>
        <p:txBody>
          <a:bodyPr vert="horz" lIns="95254" tIns="47627" rIns="95254" bIns="47627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BE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9E136D-EAE1-4D71-A6E1-B36A0A7B45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10700"/>
            <a:ext cx="2946400" cy="538163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D49B10-1373-4428-8380-65DF5BC361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5254" tIns="47627" rIns="95254" bIns="476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2CE78FDD-6E37-48A0-B0DC-AD6F3B10C4BA}" type="slidenum">
              <a:rPr lang="fr-BE" altLang="en-US"/>
              <a:pPr/>
              <a:t>‹N°›</a:t>
            </a:fld>
            <a:endParaRPr lang="fr-B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>
            <a:extLst>
              <a:ext uri="{FF2B5EF4-FFF2-40B4-BE49-F238E27FC236}">
                <a16:creationId xmlns:a16="http://schemas.microsoft.com/office/drawing/2014/main" id="{66F7F838-8E19-457E-8A23-E248BC2C90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>
            <a:extLst>
              <a:ext uri="{FF2B5EF4-FFF2-40B4-BE49-F238E27FC236}">
                <a16:creationId xmlns:a16="http://schemas.microsoft.com/office/drawing/2014/main" id="{65380C34-FD7D-40EE-8972-83133E35DF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39940" name="Espace réservé du numéro de diapositive 3">
            <a:extLst>
              <a:ext uri="{FF2B5EF4-FFF2-40B4-BE49-F238E27FC236}">
                <a16:creationId xmlns:a16="http://schemas.microsoft.com/office/drawing/2014/main" id="{0BF9E91E-DE01-40F0-A0B8-D84CEF671F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2E6BB4-58E3-43D5-8088-75FCA7C86DE9}" type="slidenum">
              <a:rPr lang="fr-BE" altLang="en-US"/>
              <a:pPr/>
              <a:t>1</a:t>
            </a:fld>
            <a:endParaRPr lang="fr-BE" altLang="en-US"/>
          </a:p>
        </p:txBody>
      </p:sp>
      <p:sp>
        <p:nvSpPr>
          <p:cNvPr id="39941" name="Espace réservé de la date 4">
            <a:extLst>
              <a:ext uri="{FF2B5EF4-FFF2-40B4-BE49-F238E27FC236}">
                <a16:creationId xmlns:a16="http://schemas.microsoft.com/office/drawing/2014/main" id="{E6795237-F877-47E3-A4F4-CFC0742EA8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DECF5D-D6C1-457C-A58F-CA274C5892A7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39942" name="Espace réservé du pied de page 5">
            <a:extLst>
              <a:ext uri="{FF2B5EF4-FFF2-40B4-BE49-F238E27FC236}">
                <a16:creationId xmlns:a16="http://schemas.microsoft.com/office/drawing/2014/main" id="{5D013D81-09F7-4824-8517-4B1333DB8E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39943" name="Espace réservé de l'en-tête 6">
            <a:extLst>
              <a:ext uri="{FF2B5EF4-FFF2-40B4-BE49-F238E27FC236}">
                <a16:creationId xmlns:a16="http://schemas.microsoft.com/office/drawing/2014/main" id="{5AB4199C-BCF9-412D-9584-6A88044B71D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2016-2017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>
            <a:extLst>
              <a:ext uri="{FF2B5EF4-FFF2-40B4-BE49-F238E27FC236}">
                <a16:creationId xmlns:a16="http://schemas.microsoft.com/office/drawing/2014/main" id="{9ACD827C-B8DF-450E-B00D-9BB9FDB700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ce réservé des commentaires 2">
            <a:extLst>
              <a:ext uri="{FF2B5EF4-FFF2-40B4-BE49-F238E27FC236}">
                <a16:creationId xmlns:a16="http://schemas.microsoft.com/office/drawing/2014/main" id="{D866DACE-F5E6-4548-9734-0883A10584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9156" name="Espace réservé du numéro de diapositive 3">
            <a:extLst>
              <a:ext uri="{FF2B5EF4-FFF2-40B4-BE49-F238E27FC236}">
                <a16:creationId xmlns:a16="http://schemas.microsoft.com/office/drawing/2014/main" id="{EECBB4DA-7123-4953-B2C7-255BDBC4DF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C33AEE6-7EB8-43F3-BDA3-EC60DF9CF515}" type="slidenum">
              <a:rPr lang="fr-BE" altLang="en-US"/>
              <a:pPr/>
              <a:t>14</a:t>
            </a:fld>
            <a:endParaRPr lang="fr-BE" altLang="en-US"/>
          </a:p>
        </p:txBody>
      </p:sp>
      <p:sp>
        <p:nvSpPr>
          <p:cNvPr id="49157" name="Espace réservé de la date 4">
            <a:extLst>
              <a:ext uri="{FF2B5EF4-FFF2-40B4-BE49-F238E27FC236}">
                <a16:creationId xmlns:a16="http://schemas.microsoft.com/office/drawing/2014/main" id="{8BC9B66C-8DCE-4456-B27F-6CBC3491E6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FCBE5B-55B2-4476-88C7-B14D725ED5CE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9158" name="Espace réservé du pied de page 5">
            <a:extLst>
              <a:ext uri="{FF2B5EF4-FFF2-40B4-BE49-F238E27FC236}">
                <a16:creationId xmlns:a16="http://schemas.microsoft.com/office/drawing/2014/main" id="{455CF6B9-D9AE-49A5-AFD1-4660B35693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9159" name="Espace réservé de l'en-tête 6">
            <a:extLst>
              <a:ext uri="{FF2B5EF4-FFF2-40B4-BE49-F238E27FC236}">
                <a16:creationId xmlns:a16="http://schemas.microsoft.com/office/drawing/2014/main" id="{AECA5A46-4ED7-4A6D-930A-B9AA1D5DD11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09A4D93F-6B07-4CF7-967C-512BE53528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14FC28C8-6CC7-490B-B1C6-1C2D7B5260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B2AC750C-E6B0-409F-AB15-A1B8B21676E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4068FA-2324-4457-8B87-DA4DD6C920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533445F-0213-4062-8A02-0233716FB867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D8BECB-2810-46A5-911B-0FDF597D40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8EE893-C9D1-4A11-93FF-F79455A01D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5841B5-E402-4D33-8860-049096996F5E}" type="slidenum">
              <a:rPr lang="fr-BE" altLang="en-US"/>
              <a:pPr/>
              <a:t>22</a:t>
            </a:fld>
            <a:endParaRPr lang="fr-BE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>
            <a:extLst>
              <a:ext uri="{FF2B5EF4-FFF2-40B4-BE49-F238E27FC236}">
                <a16:creationId xmlns:a16="http://schemas.microsoft.com/office/drawing/2014/main" id="{345DD19F-4D9B-423B-8895-44A412BE0C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ce réservé des commentaires 2">
            <a:extLst>
              <a:ext uri="{FF2B5EF4-FFF2-40B4-BE49-F238E27FC236}">
                <a16:creationId xmlns:a16="http://schemas.microsoft.com/office/drawing/2014/main" id="{ACA84052-D23D-4FAC-982A-A8365B4188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  <p:sp>
        <p:nvSpPr>
          <p:cNvPr id="50180" name="Espace réservé du numéro de diapositive 3">
            <a:extLst>
              <a:ext uri="{FF2B5EF4-FFF2-40B4-BE49-F238E27FC236}">
                <a16:creationId xmlns:a16="http://schemas.microsoft.com/office/drawing/2014/main" id="{32EFAEBE-F7E7-4B82-ADE1-77C948BC38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570202-69F3-4732-B885-9CFA6758DA5C}" type="slidenum">
              <a:rPr lang="fr-BE" altLang="en-US"/>
              <a:pPr/>
              <a:t>26</a:t>
            </a:fld>
            <a:endParaRPr lang="fr-BE" altLang="en-US"/>
          </a:p>
        </p:txBody>
      </p:sp>
      <p:sp>
        <p:nvSpPr>
          <p:cNvPr id="50181" name="Espace réservé de la date 4">
            <a:extLst>
              <a:ext uri="{FF2B5EF4-FFF2-40B4-BE49-F238E27FC236}">
                <a16:creationId xmlns:a16="http://schemas.microsoft.com/office/drawing/2014/main" id="{5D49B06D-BF96-4BF7-B189-1F531DE159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3E2EAF8-BBE1-4094-B4EF-7A5D37D6F19C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50182" name="Espace réservé du pied de page 5">
            <a:extLst>
              <a:ext uri="{FF2B5EF4-FFF2-40B4-BE49-F238E27FC236}">
                <a16:creationId xmlns:a16="http://schemas.microsoft.com/office/drawing/2014/main" id="{6279DD9E-F0AD-4343-A741-99E78EEDC46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50183" name="Espace réservé de l'en-tête 6">
            <a:extLst>
              <a:ext uri="{FF2B5EF4-FFF2-40B4-BE49-F238E27FC236}">
                <a16:creationId xmlns:a16="http://schemas.microsoft.com/office/drawing/2014/main" id="{DC0574D2-5FF6-4AA0-BEE3-4D58B26EB7C6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>
            <a:extLst>
              <a:ext uri="{FF2B5EF4-FFF2-40B4-BE49-F238E27FC236}">
                <a16:creationId xmlns:a16="http://schemas.microsoft.com/office/drawing/2014/main" id="{94BA644E-6C23-477A-94AA-94A23C0D29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>
            <a:extLst>
              <a:ext uri="{FF2B5EF4-FFF2-40B4-BE49-F238E27FC236}">
                <a16:creationId xmlns:a16="http://schemas.microsoft.com/office/drawing/2014/main" id="{54FA5887-ECB2-4B9E-86A1-7888F73DF0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Les mesures relatives aux partenariats ne sont pas développées dans ce power-point; elles n’entreront en vigueur qu’en 2011-2012</a:t>
            </a:r>
          </a:p>
        </p:txBody>
      </p:sp>
      <p:sp>
        <p:nvSpPr>
          <p:cNvPr id="40964" name="Espace réservé du numéro de diapositive 3">
            <a:extLst>
              <a:ext uri="{FF2B5EF4-FFF2-40B4-BE49-F238E27FC236}">
                <a16:creationId xmlns:a16="http://schemas.microsoft.com/office/drawing/2014/main" id="{F4533060-1C4A-40FC-BBBF-AD59563BD6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B9E900E-8D98-4932-BEBA-09CAED2F53CF}" type="slidenum">
              <a:rPr lang="fr-BE" altLang="en-US"/>
              <a:pPr/>
              <a:t>2</a:t>
            </a:fld>
            <a:endParaRPr lang="fr-BE" altLang="en-US"/>
          </a:p>
        </p:txBody>
      </p:sp>
      <p:sp>
        <p:nvSpPr>
          <p:cNvPr id="40965" name="Espace réservé de la date 4">
            <a:extLst>
              <a:ext uri="{FF2B5EF4-FFF2-40B4-BE49-F238E27FC236}">
                <a16:creationId xmlns:a16="http://schemas.microsoft.com/office/drawing/2014/main" id="{96C47D94-DE1A-4E27-811E-A072F4A67D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41BDB36-4845-4F33-84E9-100BCBE4DB16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0966" name="Espace réservé du pied de page 5">
            <a:extLst>
              <a:ext uri="{FF2B5EF4-FFF2-40B4-BE49-F238E27FC236}">
                <a16:creationId xmlns:a16="http://schemas.microsoft.com/office/drawing/2014/main" id="{7114172E-2293-4CE8-BF35-FB07E4612D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0967" name="Espace réservé de l'en-tête 6">
            <a:extLst>
              <a:ext uri="{FF2B5EF4-FFF2-40B4-BE49-F238E27FC236}">
                <a16:creationId xmlns:a16="http://schemas.microsoft.com/office/drawing/2014/main" id="{DD11136C-B748-43F8-8C64-620D2E549DE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>
            <a:extLst>
              <a:ext uri="{FF2B5EF4-FFF2-40B4-BE49-F238E27FC236}">
                <a16:creationId xmlns:a16="http://schemas.microsoft.com/office/drawing/2014/main" id="{3BD35D83-0ABC-4E80-A27B-3DE78932EE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>
            <a:extLst>
              <a:ext uri="{FF2B5EF4-FFF2-40B4-BE49-F238E27FC236}">
                <a16:creationId xmlns:a16="http://schemas.microsoft.com/office/drawing/2014/main" id="{49F5F2AD-46F0-4099-96A6-DA34FBF723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Ceci ne s’applique donc pas pour l’inscription en 1</a:t>
            </a:r>
            <a:r>
              <a:rPr lang="fr-BE" altLang="fr-FR" baseline="30000"/>
              <a:t>re</a:t>
            </a:r>
            <a:r>
              <a:rPr lang="fr-BE" altLang="fr-FR"/>
              <a:t> S, ni en première différenciée, ni dans l’enseignement spécialisé</a:t>
            </a:r>
          </a:p>
          <a:p>
            <a:endParaRPr lang="fr-BE" altLang="fr-FR"/>
          </a:p>
        </p:txBody>
      </p:sp>
      <p:sp>
        <p:nvSpPr>
          <p:cNvPr id="41988" name="Espace réservé du numéro de diapositive 3">
            <a:extLst>
              <a:ext uri="{FF2B5EF4-FFF2-40B4-BE49-F238E27FC236}">
                <a16:creationId xmlns:a16="http://schemas.microsoft.com/office/drawing/2014/main" id="{F572EE93-8600-4BAB-B823-B250CFFB06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C0F979-3509-4DC0-8D9F-3B7AD5520500}" type="slidenum">
              <a:rPr lang="fr-BE" altLang="en-US"/>
              <a:pPr/>
              <a:t>3</a:t>
            </a:fld>
            <a:endParaRPr lang="fr-BE" altLang="en-US"/>
          </a:p>
        </p:txBody>
      </p:sp>
      <p:sp>
        <p:nvSpPr>
          <p:cNvPr id="41989" name="Espace réservé de la date 4">
            <a:extLst>
              <a:ext uri="{FF2B5EF4-FFF2-40B4-BE49-F238E27FC236}">
                <a16:creationId xmlns:a16="http://schemas.microsoft.com/office/drawing/2014/main" id="{02F4C3F6-CD75-4B54-9E00-03506F90BB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081903-5B75-4D6F-9C2D-8F8FE35B6B01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1990" name="Espace réservé du pied de page 5">
            <a:extLst>
              <a:ext uri="{FF2B5EF4-FFF2-40B4-BE49-F238E27FC236}">
                <a16:creationId xmlns:a16="http://schemas.microsoft.com/office/drawing/2014/main" id="{77781BD5-9C95-49CE-8F79-AD5893A3F3C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1991" name="Espace réservé de l'en-tête 6">
            <a:extLst>
              <a:ext uri="{FF2B5EF4-FFF2-40B4-BE49-F238E27FC236}">
                <a16:creationId xmlns:a16="http://schemas.microsoft.com/office/drawing/2014/main" id="{E45C683E-99D1-404C-BBEB-DF2FE42F30B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>
            <a:extLst>
              <a:ext uri="{FF2B5EF4-FFF2-40B4-BE49-F238E27FC236}">
                <a16:creationId xmlns:a16="http://schemas.microsoft.com/office/drawing/2014/main" id="{09328CCE-27D7-4E16-B1DB-BDB4374B57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>
            <a:extLst>
              <a:ext uri="{FF2B5EF4-FFF2-40B4-BE49-F238E27FC236}">
                <a16:creationId xmlns:a16="http://schemas.microsoft.com/office/drawing/2014/main" id="{7FA9F8D2-CDB3-4263-BD45-97A90B2ADD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3012" name="Espace réservé du numéro de diapositive 3">
            <a:extLst>
              <a:ext uri="{FF2B5EF4-FFF2-40B4-BE49-F238E27FC236}">
                <a16:creationId xmlns:a16="http://schemas.microsoft.com/office/drawing/2014/main" id="{3C2F0CE7-01E3-41A7-ABB5-083C840788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21BC452-B711-43BC-B4B7-D4CFDAE9F532}" type="slidenum">
              <a:rPr lang="fr-BE" altLang="en-US"/>
              <a:pPr/>
              <a:t>5</a:t>
            </a:fld>
            <a:endParaRPr lang="fr-BE" altLang="en-US"/>
          </a:p>
        </p:txBody>
      </p:sp>
      <p:sp>
        <p:nvSpPr>
          <p:cNvPr id="43013" name="Espace réservé de la date 4">
            <a:extLst>
              <a:ext uri="{FF2B5EF4-FFF2-40B4-BE49-F238E27FC236}">
                <a16:creationId xmlns:a16="http://schemas.microsoft.com/office/drawing/2014/main" id="{91678232-A51E-4657-8BCE-3AA2AD6E4F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7AB3C24-902F-43AC-83D6-4B108404A9A2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3014" name="Espace réservé du pied de page 5">
            <a:extLst>
              <a:ext uri="{FF2B5EF4-FFF2-40B4-BE49-F238E27FC236}">
                <a16:creationId xmlns:a16="http://schemas.microsoft.com/office/drawing/2014/main" id="{19E7D9E5-6073-4BFE-A33E-1939CF4FB29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3015" name="Espace réservé de l'en-tête 6">
            <a:extLst>
              <a:ext uri="{FF2B5EF4-FFF2-40B4-BE49-F238E27FC236}">
                <a16:creationId xmlns:a16="http://schemas.microsoft.com/office/drawing/2014/main" id="{522F7626-95BD-4A84-AB56-D15307455244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>
            <a:extLst>
              <a:ext uri="{FF2B5EF4-FFF2-40B4-BE49-F238E27FC236}">
                <a16:creationId xmlns:a16="http://schemas.microsoft.com/office/drawing/2014/main" id="{A88B7E59-66F2-47FA-8418-245268D712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>
            <a:extLst>
              <a:ext uri="{FF2B5EF4-FFF2-40B4-BE49-F238E27FC236}">
                <a16:creationId xmlns:a16="http://schemas.microsoft.com/office/drawing/2014/main" id="{CD4E2700-4D2B-40DE-BA7D-C32CFD7A1D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4036" name="Espace réservé du numéro de diapositive 3">
            <a:extLst>
              <a:ext uri="{FF2B5EF4-FFF2-40B4-BE49-F238E27FC236}">
                <a16:creationId xmlns:a16="http://schemas.microsoft.com/office/drawing/2014/main" id="{E77ED7EE-6A81-4461-A885-384EDF708E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0C8E18-6048-4C2D-800B-FE639F378183}" type="slidenum">
              <a:rPr lang="fr-BE" altLang="en-US"/>
              <a:pPr/>
              <a:t>6</a:t>
            </a:fld>
            <a:endParaRPr lang="fr-BE" altLang="en-US"/>
          </a:p>
        </p:txBody>
      </p:sp>
      <p:sp>
        <p:nvSpPr>
          <p:cNvPr id="44037" name="Espace réservé de la date 4">
            <a:extLst>
              <a:ext uri="{FF2B5EF4-FFF2-40B4-BE49-F238E27FC236}">
                <a16:creationId xmlns:a16="http://schemas.microsoft.com/office/drawing/2014/main" id="{FB68DE9D-C1D2-441E-9D2E-A42D8287A8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9C39BA-4043-41B9-9A85-341B52209252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4038" name="Espace réservé du pied de page 5">
            <a:extLst>
              <a:ext uri="{FF2B5EF4-FFF2-40B4-BE49-F238E27FC236}">
                <a16:creationId xmlns:a16="http://schemas.microsoft.com/office/drawing/2014/main" id="{FBF71E57-AD34-4184-BBAF-E2B93A0188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4039" name="Espace réservé de l'en-tête 6">
            <a:extLst>
              <a:ext uri="{FF2B5EF4-FFF2-40B4-BE49-F238E27FC236}">
                <a16:creationId xmlns:a16="http://schemas.microsoft.com/office/drawing/2014/main" id="{9F93E679-85B4-4D76-8253-E3E77DB6733C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>
            <a:extLst>
              <a:ext uri="{FF2B5EF4-FFF2-40B4-BE49-F238E27FC236}">
                <a16:creationId xmlns:a16="http://schemas.microsoft.com/office/drawing/2014/main" id="{16ED360B-C652-4BDE-B4D1-1073FDD439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>
            <a:extLst>
              <a:ext uri="{FF2B5EF4-FFF2-40B4-BE49-F238E27FC236}">
                <a16:creationId xmlns:a16="http://schemas.microsoft.com/office/drawing/2014/main" id="{AB7B318B-CD72-40FC-9A47-98DFF4219C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5060" name="Espace réservé du numéro de diapositive 3">
            <a:extLst>
              <a:ext uri="{FF2B5EF4-FFF2-40B4-BE49-F238E27FC236}">
                <a16:creationId xmlns:a16="http://schemas.microsoft.com/office/drawing/2014/main" id="{31711892-FC83-4F95-B66F-5508913B6E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BF7D00-C97C-4656-BB52-12EFA6CD9E88}" type="slidenum">
              <a:rPr lang="fr-BE" altLang="en-US"/>
              <a:pPr/>
              <a:t>7</a:t>
            </a:fld>
            <a:endParaRPr lang="fr-BE" altLang="en-US"/>
          </a:p>
        </p:txBody>
      </p:sp>
      <p:sp>
        <p:nvSpPr>
          <p:cNvPr id="45061" name="Espace réservé de la date 4">
            <a:extLst>
              <a:ext uri="{FF2B5EF4-FFF2-40B4-BE49-F238E27FC236}">
                <a16:creationId xmlns:a16="http://schemas.microsoft.com/office/drawing/2014/main" id="{A9B1CA64-46BA-469E-BE8F-99BC57E2F4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5734D8D-6145-4641-A1CF-42386C426BAE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5062" name="Espace réservé du pied de page 5">
            <a:extLst>
              <a:ext uri="{FF2B5EF4-FFF2-40B4-BE49-F238E27FC236}">
                <a16:creationId xmlns:a16="http://schemas.microsoft.com/office/drawing/2014/main" id="{44A1AD68-4A65-4D0E-B936-0C7CF9AEBE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5063" name="Espace réservé de l'en-tête 6">
            <a:extLst>
              <a:ext uri="{FF2B5EF4-FFF2-40B4-BE49-F238E27FC236}">
                <a16:creationId xmlns:a16="http://schemas.microsoft.com/office/drawing/2014/main" id="{3CF6FD54-3924-4557-A43F-358864C0020E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>
            <a:extLst>
              <a:ext uri="{FF2B5EF4-FFF2-40B4-BE49-F238E27FC236}">
                <a16:creationId xmlns:a16="http://schemas.microsoft.com/office/drawing/2014/main" id="{336CA6D6-E62E-4581-85EB-DAC12B02CC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commentaires 2">
            <a:extLst>
              <a:ext uri="{FF2B5EF4-FFF2-40B4-BE49-F238E27FC236}">
                <a16:creationId xmlns:a16="http://schemas.microsoft.com/office/drawing/2014/main" id="{579B0D8E-8676-45A4-A97D-A348F0E0F0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Pour les élèves de maturité 4, les écoles recevront également un formulaire pré-imprimé.</a:t>
            </a:r>
          </a:p>
        </p:txBody>
      </p:sp>
      <p:sp>
        <p:nvSpPr>
          <p:cNvPr id="46084" name="Espace réservé du numéro de diapositive 3">
            <a:extLst>
              <a:ext uri="{FF2B5EF4-FFF2-40B4-BE49-F238E27FC236}">
                <a16:creationId xmlns:a16="http://schemas.microsoft.com/office/drawing/2014/main" id="{FE815AB6-1A9D-46CE-A9F1-A206D84D7A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3B2A84E-2DA1-4CC7-BEFB-51FEC2FF9217}" type="slidenum">
              <a:rPr lang="fr-BE" altLang="en-US"/>
              <a:pPr/>
              <a:t>8</a:t>
            </a:fld>
            <a:endParaRPr lang="fr-BE" altLang="en-US"/>
          </a:p>
        </p:txBody>
      </p:sp>
      <p:sp>
        <p:nvSpPr>
          <p:cNvPr id="46085" name="Espace réservé de la date 4">
            <a:extLst>
              <a:ext uri="{FF2B5EF4-FFF2-40B4-BE49-F238E27FC236}">
                <a16:creationId xmlns:a16="http://schemas.microsoft.com/office/drawing/2014/main" id="{C7C16267-084C-4BAB-AC71-041A111A89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27406E-6E46-45E9-BC13-CB342B482321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6086" name="Espace réservé du pied de page 5">
            <a:extLst>
              <a:ext uri="{FF2B5EF4-FFF2-40B4-BE49-F238E27FC236}">
                <a16:creationId xmlns:a16="http://schemas.microsoft.com/office/drawing/2014/main" id="{6A997650-A720-4337-BD07-BDA3752509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6087" name="Espace réservé de l'en-tête 6">
            <a:extLst>
              <a:ext uri="{FF2B5EF4-FFF2-40B4-BE49-F238E27FC236}">
                <a16:creationId xmlns:a16="http://schemas.microsoft.com/office/drawing/2014/main" id="{39389AAC-D6DB-4B03-BC67-A0FD3A754E4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>
            <a:extLst>
              <a:ext uri="{FF2B5EF4-FFF2-40B4-BE49-F238E27FC236}">
                <a16:creationId xmlns:a16="http://schemas.microsoft.com/office/drawing/2014/main" id="{0BF0B610-5854-46DC-8484-FF8B5FA13C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>
            <a:extLst>
              <a:ext uri="{FF2B5EF4-FFF2-40B4-BE49-F238E27FC236}">
                <a16:creationId xmlns:a16="http://schemas.microsoft.com/office/drawing/2014/main" id="{BB32F732-5A7B-4E2F-93C1-74474D7A5B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  <p:sp>
        <p:nvSpPr>
          <p:cNvPr id="47108" name="Espace réservé du numéro de diapositive 3">
            <a:extLst>
              <a:ext uri="{FF2B5EF4-FFF2-40B4-BE49-F238E27FC236}">
                <a16:creationId xmlns:a16="http://schemas.microsoft.com/office/drawing/2014/main" id="{67F015D1-A004-4E5A-92F9-2EB18329F7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1C7595D-98A6-4E12-809D-770E597AEAA6}" type="slidenum">
              <a:rPr lang="fr-BE" altLang="en-US"/>
              <a:pPr/>
              <a:t>9</a:t>
            </a:fld>
            <a:endParaRPr lang="fr-BE" altLang="en-US"/>
          </a:p>
        </p:txBody>
      </p:sp>
      <p:sp>
        <p:nvSpPr>
          <p:cNvPr id="47109" name="Espace réservé de la date 4">
            <a:extLst>
              <a:ext uri="{FF2B5EF4-FFF2-40B4-BE49-F238E27FC236}">
                <a16:creationId xmlns:a16="http://schemas.microsoft.com/office/drawing/2014/main" id="{EB34D76A-2905-4F8C-BE8F-53985897C1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1375C68-9A92-47E0-A4ED-C17C658EB00F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7110" name="Espace réservé du pied de page 5">
            <a:extLst>
              <a:ext uri="{FF2B5EF4-FFF2-40B4-BE49-F238E27FC236}">
                <a16:creationId xmlns:a16="http://schemas.microsoft.com/office/drawing/2014/main" id="{81632D51-B567-4DD3-8EF0-C8ABFAF13F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7111" name="Espace réservé de l'en-tête 6">
            <a:extLst>
              <a:ext uri="{FF2B5EF4-FFF2-40B4-BE49-F238E27FC236}">
                <a16:creationId xmlns:a16="http://schemas.microsoft.com/office/drawing/2014/main" id="{AC3254D0-F55B-43D5-BBAE-D1D4E3996049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>
            <a:extLst>
              <a:ext uri="{FF2B5EF4-FFF2-40B4-BE49-F238E27FC236}">
                <a16:creationId xmlns:a16="http://schemas.microsoft.com/office/drawing/2014/main" id="{A5D9E2ED-2AB5-48CB-A4EC-CFA442A65E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ce réservé des commentaires 2">
            <a:extLst>
              <a:ext uri="{FF2B5EF4-FFF2-40B4-BE49-F238E27FC236}">
                <a16:creationId xmlns:a16="http://schemas.microsoft.com/office/drawing/2014/main" id="{BCC477F5-80B2-4C77-926F-7CC3852837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/>
          </a:p>
        </p:txBody>
      </p:sp>
      <p:sp>
        <p:nvSpPr>
          <p:cNvPr id="48132" name="Espace réservé du numéro de diapositive 3">
            <a:extLst>
              <a:ext uri="{FF2B5EF4-FFF2-40B4-BE49-F238E27FC236}">
                <a16:creationId xmlns:a16="http://schemas.microsoft.com/office/drawing/2014/main" id="{26547A6B-F734-4E71-9F7A-5685EF345F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B7ABE2-6609-437B-9B08-FDE9D75911FF}" type="slidenum">
              <a:rPr lang="fr-BE" altLang="en-US"/>
              <a:pPr/>
              <a:t>12</a:t>
            </a:fld>
            <a:endParaRPr lang="fr-BE" altLang="en-US"/>
          </a:p>
        </p:txBody>
      </p:sp>
      <p:sp>
        <p:nvSpPr>
          <p:cNvPr id="48133" name="Espace réservé de la date 4">
            <a:extLst>
              <a:ext uri="{FF2B5EF4-FFF2-40B4-BE49-F238E27FC236}">
                <a16:creationId xmlns:a16="http://schemas.microsoft.com/office/drawing/2014/main" id="{268179DE-FCF9-4EC0-A83C-242DCDCAF4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13CA9B2-E460-4C03-8876-724A7128E63C}" type="datetime1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8134" name="Espace réservé du pied de page 5">
            <a:extLst>
              <a:ext uri="{FF2B5EF4-FFF2-40B4-BE49-F238E27FC236}">
                <a16:creationId xmlns:a16="http://schemas.microsoft.com/office/drawing/2014/main" id="{FA0A76C6-E781-4666-BD29-5014BEFECE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48135" name="Espace réservé de l'en-tête 6">
            <a:extLst>
              <a:ext uri="{FF2B5EF4-FFF2-40B4-BE49-F238E27FC236}">
                <a16:creationId xmlns:a16="http://schemas.microsoft.com/office/drawing/2014/main" id="{88ABDDBB-95A5-4A52-B225-DDE32259D452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secr_general_couleurs_5cm">
            <a:extLst>
              <a:ext uri="{FF2B5EF4-FFF2-40B4-BE49-F238E27FC236}">
                <a16:creationId xmlns:a16="http://schemas.microsoft.com/office/drawing/2014/main" id="{82205EC6-BFEF-4A20-B2F7-CA7D333138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0"/>
            <a:ext cx="16192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" descr="poteau_ecole.gif">
            <a:extLst>
              <a:ext uri="{FF2B5EF4-FFF2-40B4-BE49-F238E27FC236}">
                <a16:creationId xmlns:a16="http://schemas.microsoft.com/office/drawing/2014/main" id="{B611014D-BA1B-4240-92FC-7BB6FF75FF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1323975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8">
            <a:extLst>
              <a:ext uri="{FF2B5EF4-FFF2-40B4-BE49-F238E27FC236}">
                <a16:creationId xmlns:a16="http://schemas.microsoft.com/office/drawing/2014/main" id="{E6DC1C84-051C-4A1B-9B72-AECD10813F6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01063" y="6488113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59353F62-1101-46CB-8AF0-36DFC0AE1505}" type="slidenum">
              <a:rPr lang="fr-BE" altLang="fr-FR" b="1" i="1">
                <a:solidFill>
                  <a:srgbClr val="26559D"/>
                </a:solidFill>
                <a:latin typeface="Calibri" panose="020F0502020204030204" pitchFamily="34" charset="0"/>
              </a:rPr>
              <a:pPr algn="ctr" eaLnBrk="1" hangingPunct="1"/>
              <a:t>‹N°›</a:t>
            </a:fld>
            <a:endParaRPr lang="fr-BE" altLang="fr-FR" b="1" i="1">
              <a:solidFill>
                <a:srgbClr val="26559D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6" name="Espace réservé de la date 9">
            <a:extLst>
              <a:ext uri="{FF2B5EF4-FFF2-40B4-BE49-F238E27FC236}">
                <a16:creationId xmlns:a16="http://schemas.microsoft.com/office/drawing/2014/main" id="{ADE226C1-14D4-4E38-9D4D-A07913E4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10">
            <a:extLst>
              <a:ext uri="{FF2B5EF4-FFF2-40B4-BE49-F238E27FC236}">
                <a16:creationId xmlns:a16="http://schemas.microsoft.com/office/drawing/2014/main" id="{7CC41891-8CA9-474E-8463-8D26F63743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7E88BA-34BC-4ABC-BF35-2BC974BE6466}" type="slidenum">
              <a:rPr lang="fr-BE" altLang="en-US"/>
              <a:pPr/>
              <a:t>‹N°›</a:t>
            </a:fld>
            <a:endParaRPr lang="fr-BE" altLang="en-US"/>
          </a:p>
        </p:txBody>
      </p:sp>
      <p:sp>
        <p:nvSpPr>
          <p:cNvPr id="9" name="Espace réservé du pied de page 11">
            <a:extLst>
              <a:ext uri="{FF2B5EF4-FFF2-40B4-BE49-F238E27FC236}">
                <a16:creationId xmlns:a16="http://schemas.microsoft.com/office/drawing/2014/main" id="{34DCEAC8-4D8A-411B-93E8-0F545AC31DF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69992176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9429C035-D0A3-4981-A544-EC47726C7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90E2EA20-C2BC-4E38-B0AA-9C1FE49D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11B16DD6-61F6-49DD-A5FB-CACE7268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2A7F6-DC0D-4D32-A5B4-0CFE70387F8C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680298930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A9A395C-3974-459E-A0EE-4719C735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8A584CCD-50D7-4E7D-B117-9D3C5987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7157492-B77F-4F61-9059-ACF5CDDFE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E6C9F-46C1-4A6E-B263-4CFC6CEB7CC2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613961061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55DA32-E4E4-4005-9F64-32D1DC7B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B3A3BB-5014-4ED2-BAA6-328FFBD6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7DE359-4771-457C-93F8-9CE7DF71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541B0-8E7B-4078-B02C-8AF494DF515D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959026350"/>
      </p:ext>
    </p:extLst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14133A-0AC5-48AA-8E89-B5A90C77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65BE4B-CAFB-4CBA-BB16-61C40BC8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D18B89-92CB-416E-AC5F-ECB6D7A8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B121B-6516-4977-A731-473119B8C25F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2502009912"/>
      </p:ext>
    </p:extLst>
  </p:cSld>
  <p:clrMapOvr>
    <a:masterClrMapping/>
  </p:clrMapOvr>
  <p:transition spd="med"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580D4A-EA85-4D48-94F4-2C969746F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59723-3E63-44AA-B0B1-29FBDFD30312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7F01C8-DD07-4FE6-94A8-1A120A0F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B18528-78F8-4F62-B632-A0C4C442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BB760-8707-4730-A806-2C5BA2D4FE1E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2690782294"/>
      </p:ext>
    </p:extLst>
  </p:cSld>
  <p:clrMapOvr>
    <a:masterClrMapping/>
  </p:clrMapOvr>
  <p:transition spd="med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1A95BA-60AC-4468-B0B8-1B8F9D62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65954-131E-437C-9283-C8E09054ED40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C0ED0C-359D-46E7-85B4-63FB0204F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CC4945-F592-4137-ADE0-BD1AFFD3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BC166-4237-4EA2-9BFE-7213EC851D00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519519425"/>
      </p:ext>
    </p:extLst>
  </p:cSld>
  <p:clrMapOvr>
    <a:masterClrMapping/>
  </p:clrMapOvr>
  <p:transition spd="med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D9DB35-2DEF-4F89-A540-66033DE3E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58ABC-6D9E-4291-B1CD-FF0E4509EDC5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4EFEAB-95BF-4F8C-8B3A-BE24B636B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4865FD-22DD-4483-B018-24301E7EA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8F279-8354-4645-92D0-009B3FB8E39F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4174490641"/>
      </p:ext>
    </p:extLst>
  </p:cSld>
  <p:clrMapOvr>
    <a:masterClrMapping/>
  </p:clrMapOvr>
  <p:transition spd="med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7E26E9D7-3FCA-4B5D-B26B-4D1021570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0FD05-BFCD-4C23-9D09-7C6958D7C2B9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2FD49A0-6923-4D3E-AF94-B9A9A6825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E56B908-D545-439E-8540-B1ED8493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95592-0CA5-410C-847F-8F290A5C6AB8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2560735848"/>
      </p:ext>
    </p:extLst>
  </p:cSld>
  <p:clrMapOvr>
    <a:masterClrMapping/>
  </p:clrMapOvr>
  <p:transition spd="med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BE28BCA-AAF0-45A7-A7C6-1CADB048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F6C4-5CEF-4E61-8FDF-3398F47E85CE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3667E2F4-3AFD-45A0-99AF-1FA88110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29D202BD-3E03-48C8-91F0-E1E5D7B67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B022D-B783-4DCA-8EDE-381A6FAD992E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251696537"/>
      </p:ext>
    </p:extLst>
  </p:cSld>
  <p:clrMapOvr>
    <a:masterClrMapping/>
  </p:clrMapOvr>
  <p:transition spd="med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23DA4C40-0755-4759-80A8-E40664E20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1900D-8614-4898-88FC-480B79E12F8E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6E3AD1EE-4140-4555-8703-3EC049DB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96D53835-E6EA-4CA7-A71F-C20FA6E0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9B35D-2468-4D4E-8334-CFE782DAB3CA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869295001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2323A50B-A1A5-4E05-85DE-2F307ADA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8B5CFC52-7724-45D4-A754-710C2C02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C22D476-0491-4921-83A6-10136BDFC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6754D-600A-4D02-932D-BD9CAB9AB268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510941277"/>
      </p:ext>
    </p:extLst>
  </p:cSld>
  <p:clrMapOvr>
    <a:masterClrMapping/>
  </p:clrMapOvr>
  <p:transition spd="med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9BB877D8-EBE8-4D8C-9BC8-9E8A5E8C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314D-7B56-48DB-A618-5EED105D2E39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38C6789D-62EA-4145-9310-B5CE1299B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4A48A762-220E-4BE5-8331-2655C3A3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C9081-8378-4335-9805-40B465D6421E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894200912"/>
      </p:ext>
    </p:extLst>
  </p:cSld>
  <p:clrMapOvr>
    <a:masterClrMapping/>
  </p:clrMapOvr>
  <p:transition spd="med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265E1DCF-8399-4DB2-B8AE-936969223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2B63-20EB-4903-81C7-7AAC2917BBBE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5AB9BB2-C06C-474A-BCE6-E4B11C08E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2686784-7CD9-457D-9B11-DF4D4A5F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33350-6DA0-40B7-B756-6ABE23870A8D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75767454"/>
      </p:ext>
    </p:extLst>
  </p:cSld>
  <p:clrMapOvr>
    <a:masterClrMapping/>
  </p:clrMapOvr>
  <p:transition spd="med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87FB441-833B-45D1-B085-5CB6FBE3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B3F-3DD9-4BB8-81C0-CC67F73D9170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5332D0B-E7B0-4473-AB55-E3B6CFB6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70C5506-2920-465B-955D-8CC00791C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D4B72-61E5-4AEF-8CC6-1E4A54BE5229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877232998"/>
      </p:ext>
    </p:extLst>
  </p:cSld>
  <p:clrMapOvr>
    <a:masterClrMapping/>
  </p:clrMapOvr>
  <p:transition spd="med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2BFE7D-D283-4DD2-9302-FA9F6EDC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9F765-6B25-4CA0-B651-FB210E591D57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FB481A-8477-4470-ACFE-34AB3E36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04CDC-7686-4ADB-ABFD-0E2D3770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06ACE-FFA1-4A57-B3CB-94BB9D9902A6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263122002"/>
      </p:ext>
    </p:extLst>
  </p:cSld>
  <p:clrMapOvr>
    <a:masterClrMapping/>
  </p:clrMapOvr>
  <p:transition spd="med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578C38-AC48-4227-AEB4-E9819E953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F09EC-E64F-4205-9E79-D6ED0EF5EF96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B5C08E-B6F6-4CC6-959C-B4AAF51E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5DB672-A7D8-41A5-AD91-DC6F41AB6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56D12-D515-4C83-94FA-C194636BDA9C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384877580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46C0B47C-DF38-40E7-8868-69FB5056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A27CA214-F76F-4D41-B08B-991F9B31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375A07E8-1DEE-437A-B5C6-2E89B4D1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77481-FB53-4EB8-B474-F492DE641D2F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2655209920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1D7466-5C23-40FA-8DC5-68DCBB36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6AA3F7-3922-4ABF-93B7-8A2DB21B4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3B9ABD-BFE2-48AC-8C7C-8A063F3E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83F48-B64F-4C89-A48F-4AE43D7E1C6B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993306898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C44C96-4E42-4FE8-9A0F-D2D26E35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42534D-E4AE-46D4-A4C7-5690A61F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B375DA-C8D5-4E9C-9B87-83AB8FAF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A7DB5-00A4-4ECF-A6C4-E0BFEA747B00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315859551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DCBC5178-5FE2-4406-9CE6-6565C0D3C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FAF76CFF-AEB7-4D22-B00E-953CF9EC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3C683A3-8BF3-4B17-9A29-CB7F5E6A0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D5386-CEAF-4407-9023-C7E1A1EC80A7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184687101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F917D93-4B44-421B-9D92-1D104D16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9C30E27A-32A7-4284-BBE1-DAA45390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65FCBC8C-F765-4C79-ABE5-8BBF1215E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D89B4-C778-4688-92E8-1D6EF9A94D17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396795741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475A1358-CA56-4CEE-85C8-BE707F82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9BE6559A-6325-46A9-B956-F70EC85D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3AEE4E2-A7B3-44AF-BB1B-6DE53509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73214-987D-4B7C-94FC-DD9E0D55CDF5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2696267174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4775DE6C-7B84-44C2-A7DE-B35BC95C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9CD05EF-6D7E-44CA-B3E5-C01A774F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B911CC0C-D649-4851-84D8-61A7408C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27D08-161C-4E54-A0E9-455245D70D6D}" type="slidenum">
              <a:rPr lang="fr-BE" altLang="en-US"/>
              <a:pPr/>
              <a:t>‹N°›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4134858912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D05A7057-5928-4AE7-96A3-C70AB79C0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A590EC80-DDC3-4E09-A649-21AB3830E9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3BF177-3FBD-42DA-9524-0A9F0BB09A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1F79BE-E9B0-4005-ACAF-9A9B0B869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C4EA9C-D8BF-4521-B6CB-B18D16949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49802D6-7762-4EE2-A88B-CC12FF47A93F}" type="slidenum">
              <a:rPr lang="fr-BE" altLang="en-US"/>
              <a:pPr/>
              <a:t>‹N°›</a:t>
            </a:fld>
            <a:endParaRPr lang="fr-B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  <p:sldLayoutId id="2147484181" r:id="rId12"/>
    <p:sldLayoutId id="2147484182" r:id="rId13"/>
  </p:sldLayoutIdLst>
  <p:transition spd="med">
    <p:strips dir="r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>
            <a:extLst>
              <a:ext uri="{FF2B5EF4-FFF2-40B4-BE49-F238E27FC236}">
                <a16:creationId xmlns:a16="http://schemas.microsoft.com/office/drawing/2014/main" id="{D949D31E-58DF-4528-95ED-5BD75E7168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2051" name="Espace réservé du texte 2">
            <a:extLst>
              <a:ext uri="{FF2B5EF4-FFF2-40B4-BE49-F238E27FC236}">
                <a16:creationId xmlns:a16="http://schemas.microsoft.com/office/drawing/2014/main" id="{CD52AF86-5F9B-4EDE-8C68-992FE23D31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50B7CB-DFD5-405A-9201-8B5E4D3AB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A5CF6ED-B5B6-47ED-9E9B-EBFF2F120481}" type="datetimeFigureOut">
              <a:rPr lang="fr-FR"/>
              <a:pPr>
                <a:defRPr/>
              </a:pPr>
              <a:t>05/01/2021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9C39C-68EE-4FC2-BAAF-5FC1622DD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FFB357-F0C9-4D9E-9733-001B7A14B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711EDA3-25B6-4155-B168-5C454E91A1DE}" type="slidenum">
              <a:rPr lang="fr-BE" altLang="en-US"/>
              <a:pPr/>
              <a:t>‹N°›</a:t>
            </a:fld>
            <a:endParaRPr lang="fr-B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</p:sldLayoutIdLst>
  <p:transition spd="med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inscription@cfwb.be" TargetMode="External"/><Relationship Id="rId2" Type="http://schemas.openxmlformats.org/officeDocument/2006/relationships/hyperlink" Target="http://www.inscription.cfwb.be/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communication@segec.b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cription.cfwb.b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cription.cfwb.b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onespace.fw-b.be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31CAFD-C485-46CD-B280-A94F3A82B3B4}"/>
              </a:ext>
            </a:extLst>
          </p:cNvPr>
          <p:cNvSpPr/>
          <p:nvPr/>
        </p:nvSpPr>
        <p:spPr>
          <a:xfrm>
            <a:off x="1115616" y="2714625"/>
            <a:ext cx="7815263" cy="28746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600" b="1" i="1">
                <a:solidFill>
                  <a:srgbClr val="0070C0"/>
                </a:solidFill>
              </a:rPr>
              <a:t>S’inscrire en première année commune</a:t>
            </a:r>
            <a:br>
              <a:rPr lang="fr-BE" sz="3600" b="1" i="1">
                <a:solidFill>
                  <a:srgbClr val="0070C0"/>
                </a:solidFill>
              </a:rPr>
            </a:br>
            <a:r>
              <a:rPr lang="fr-BE" sz="3600" b="1" i="1">
                <a:solidFill>
                  <a:srgbClr val="0070C0"/>
                </a:solidFill>
              </a:rPr>
              <a:t>de l’enseignement secondaire</a:t>
            </a:r>
          </a:p>
          <a:p>
            <a:pPr algn="ctr" eaLnBrk="1" hangingPunct="1">
              <a:defRPr/>
            </a:pPr>
            <a:r>
              <a:rPr lang="fr-BE" sz="3600" b="1" i="1">
                <a:solidFill>
                  <a:srgbClr val="0070C0"/>
                </a:solidFill>
              </a:rPr>
              <a:t>pour l’année scolaire 2021-2022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E12D2F-B879-48EB-99AB-A2FA8453447E}"/>
              </a:ext>
            </a:extLst>
          </p:cNvPr>
          <p:cNvSpPr/>
          <p:nvPr/>
        </p:nvSpPr>
        <p:spPr>
          <a:xfrm>
            <a:off x="8501063" y="6143625"/>
            <a:ext cx="642937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</p:spTree>
  </p:cSld>
  <p:clrMapOvr>
    <a:masterClrMapping/>
  </p:clrMapOvr>
  <p:transition spd="med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>
            <a:extLst>
              <a:ext uri="{FF2B5EF4-FFF2-40B4-BE49-F238E27FC236}">
                <a16:creationId xmlns:a16="http://schemas.microsoft.com/office/drawing/2014/main" id="{604832CF-0103-4D0F-AE9B-109524EDDBD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556792"/>
            <a:ext cx="7177980" cy="4608512"/>
          </a:xfrm>
        </p:spPr>
        <p:txBody>
          <a:bodyPr/>
          <a:lstStyle/>
          <a:p>
            <a:pPr marL="444500" indent="-444500" eaLnBrk="1" hangingPunct="1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fr-BE" sz="2400" b="1" i="1">
                <a:solidFill>
                  <a:srgbClr val="26559D"/>
                </a:solidFill>
              </a:rPr>
              <a:t>Situation 1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fr-BE" sz="2400" b="1" i="1">
                <a:solidFill>
                  <a:srgbClr val="962C60"/>
                </a:solidFill>
              </a:rPr>
              <a:t>Ecole </a:t>
            </a:r>
            <a:r>
              <a:rPr lang="fr-BE" sz="2400" b="1" i="1">
                <a:solidFill>
                  <a:srgbClr val="21874E"/>
                </a:solidFill>
              </a:rPr>
              <a:t>«</a:t>
            </a:r>
            <a:r>
              <a:rPr lang="fr-BE" sz="2400" b="1" i="1">
                <a:solidFill>
                  <a:srgbClr val="962C60"/>
                </a:solidFill>
              </a:rPr>
              <a:t> </a:t>
            </a:r>
            <a:r>
              <a:rPr lang="fr-BE" sz="2400" b="1" i="1" u="sng">
                <a:solidFill>
                  <a:srgbClr val="21874E"/>
                </a:solidFill>
              </a:rPr>
              <a:t>incomplète</a:t>
            </a:r>
            <a:r>
              <a:rPr lang="fr-BE" sz="2400" b="1" i="1">
                <a:solidFill>
                  <a:srgbClr val="21874E"/>
                </a:solidFill>
              </a:rPr>
              <a:t> »</a:t>
            </a:r>
            <a:endParaRPr lang="fr-BE" sz="2400" b="1" i="1">
              <a:solidFill>
                <a:srgbClr val="962C60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fr-BE" sz="2400" b="1" i="1">
                <a:solidFill>
                  <a:srgbClr val="962C60"/>
                </a:solidFill>
              </a:rPr>
              <a:t>(avec suffisamment de places)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400" b="1" i="1">
                <a:solidFill>
                  <a:srgbClr val="26559D"/>
                </a:solidFill>
              </a:rPr>
              <a:t>inscription de </a:t>
            </a:r>
            <a:r>
              <a:rPr lang="fr-BE" sz="2400" b="1" i="1">
                <a:solidFill>
                  <a:srgbClr val="21874E"/>
                </a:solidFill>
              </a:rPr>
              <a:t>tous</a:t>
            </a:r>
            <a:r>
              <a:rPr lang="fr-BE" sz="2400" b="1" i="1">
                <a:solidFill>
                  <a:srgbClr val="26559D"/>
                </a:solidFill>
              </a:rPr>
              <a:t> les enfants après adhésion des parents aux projets et règlements de l’école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D8A81C-0A59-4946-9148-15673EE80598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ous-titre 2">
            <a:extLst>
              <a:ext uri="{FF2B5EF4-FFF2-40B4-BE49-F238E27FC236}">
                <a16:creationId xmlns:a16="http://schemas.microsoft.com/office/drawing/2014/main" id="{22D45489-3132-447C-9278-20F805836EA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484784"/>
            <a:ext cx="7177980" cy="468052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26559D"/>
                </a:solidFill>
              </a:rPr>
              <a:t>Situation 2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Ecole</a:t>
            </a:r>
            <a:r>
              <a:rPr lang="fr-BE" altLang="fr-FR" sz="2400" b="1" i="1">
                <a:solidFill>
                  <a:srgbClr val="26559D"/>
                </a:solidFill>
              </a:rPr>
              <a:t> </a:t>
            </a:r>
            <a:r>
              <a:rPr lang="fr-BE" altLang="fr-FR" sz="2400" b="1" i="1">
                <a:solidFill>
                  <a:srgbClr val="21874E"/>
                </a:solidFill>
              </a:rPr>
              <a:t>«</a:t>
            </a:r>
            <a:r>
              <a:rPr lang="fr-BE" altLang="fr-FR" sz="2400" b="1" i="1">
                <a:solidFill>
                  <a:srgbClr val="26559D"/>
                </a:solidFill>
              </a:rPr>
              <a:t> </a:t>
            </a:r>
            <a:r>
              <a:rPr lang="fr-BE" altLang="fr-FR" sz="2400" b="1" i="1" u="sng">
                <a:solidFill>
                  <a:srgbClr val="21874E"/>
                </a:solidFill>
              </a:rPr>
              <a:t>complète</a:t>
            </a:r>
            <a:r>
              <a:rPr lang="fr-BE" altLang="fr-FR" sz="2400" b="1" i="1">
                <a:solidFill>
                  <a:srgbClr val="21874E"/>
                </a:solidFill>
              </a:rPr>
              <a:t>  »</a:t>
            </a:r>
            <a:endParaRPr lang="fr-BE" altLang="fr-FR" sz="2400" b="1" i="1">
              <a:solidFill>
                <a:srgbClr val="26559D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(comptant plus de demandes que de places)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On attribue à chaque élève un indice composite (voir ci-dessous)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On classe les élèves selon cet indice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On attribue les places disponibles en trois temps : 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87CD32-578A-4C5D-BD6B-720057ECAE90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ous-titre 2">
            <a:extLst>
              <a:ext uri="{FF2B5EF4-FFF2-40B4-BE49-F238E27FC236}">
                <a16:creationId xmlns:a16="http://schemas.microsoft.com/office/drawing/2014/main" id="{91EEA9BF-75E7-442D-9FB9-A881144D81A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7177980" cy="502572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fr-BE" sz="2400" b="1" i="1">
                <a:solidFill>
                  <a:srgbClr val="26559D"/>
                </a:solidFill>
              </a:rPr>
              <a:t>Situation 2 (suite)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fr-BE" sz="2400" b="1" i="1">
                <a:solidFill>
                  <a:srgbClr val="962C60"/>
                </a:solidFill>
              </a:rPr>
              <a:t>Ecole</a:t>
            </a:r>
            <a:r>
              <a:rPr lang="fr-BE" sz="2400" b="1" i="1">
                <a:solidFill>
                  <a:srgbClr val="26559D"/>
                </a:solidFill>
              </a:rPr>
              <a:t> </a:t>
            </a:r>
            <a:r>
              <a:rPr lang="fr-BE" sz="2400" b="1" i="1">
                <a:solidFill>
                  <a:srgbClr val="21874E"/>
                </a:solidFill>
              </a:rPr>
              <a:t>«</a:t>
            </a:r>
            <a:r>
              <a:rPr lang="fr-BE" sz="2400" b="1" i="1">
                <a:solidFill>
                  <a:srgbClr val="26559D"/>
                </a:solidFill>
              </a:rPr>
              <a:t> </a:t>
            </a:r>
            <a:r>
              <a:rPr lang="fr-BE" sz="2400" b="1" i="1" u="sng">
                <a:solidFill>
                  <a:srgbClr val="21874E"/>
                </a:solidFill>
              </a:rPr>
              <a:t>complète</a:t>
            </a:r>
            <a:r>
              <a:rPr lang="fr-BE" sz="2400" b="1" i="1">
                <a:solidFill>
                  <a:srgbClr val="21874E"/>
                </a:solidFill>
              </a:rPr>
              <a:t> »</a:t>
            </a:r>
            <a:r>
              <a:rPr lang="fr-BE" sz="2400" b="1" i="1">
                <a:solidFill>
                  <a:srgbClr val="26559D"/>
                </a:solidFill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400" b="1" i="1">
                <a:solidFill>
                  <a:srgbClr val="26559D"/>
                </a:solidFill>
              </a:rPr>
              <a:t>On attribue les places disponibles en trois temps selon l’ordre décroissant des indices composites :</a:t>
            </a:r>
          </a:p>
          <a:p>
            <a:pPr marL="630238" indent="-274638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400" b="1" i="1">
                <a:solidFill>
                  <a:srgbClr val="26559D"/>
                </a:solidFill>
              </a:rPr>
              <a:t> 20% des places (si demande) aux élèves provenant d’écoles à indice socio-économique défavorisé</a:t>
            </a:r>
          </a:p>
          <a:p>
            <a:pPr marL="630238" indent="-274638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400" b="1" i="1">
                <a:solidFill>
                  <a:srgbClr val="26559D"/>
                </a:solidFill>
              </a:rPr>
              <a:t> aux prioritaires (voir ci-dessous)</a:t>
            </a:r>
          </a:p>
          <a:p>
            <a:pPr marL="630238" indent="-274638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400" b="1" i="1">
                <a:solidFill>
                  <a:srgbClr val="26559D"/>
                </a:solidFill>
              </a:rPr>
              <a:t> aux autres</a:t>
            </a:r>
            <a:endParaRPr lang="fr-BE" sz="2400" b="1" i="1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5C8BDC-D3D9-4796-AF93-6A51BE1C54FC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ous-titre 2">
            <a:extLst>
              <a:ext uri="{FF2B5EF4-FFF2-40B4-BE49-F238E27FC236}">
                <a16:creationId xmlns:a16="http://schemas.microsoft.com/office/drawing/2014/main" id="{899F5ECB-9751-418A-AAD3-BD9AF52E3D2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628800"/>
            <a:ext cx="7272808" cy="468052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</a:t>
            </a:r>
            <a:r>
              <a:rPr lang="fr-BE" altLang="fr-FR" sz="2400" b="1" i="1">
                <a:solidFill>
                  <a:srgbClr val="26559D"/>
                </a:solidFill>
              </a:rPr>
              <a:t> qui est calculé sur la base de 7 critères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6562B3-E0B7-4FD2-B21D-0B768B144E96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ous-titre 2">
            <a:extLst>
              <a:ext uri="{FF2B5EF4-FFF2-40B4-BE49-F238E27FC236}">
                <a16:creationId xmlns:a16="http://schemas.microsoft.com/office/drawing/2014/main" id="{96B60C3F-F113-45B5-9825-9B657A1CC92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628800"/>
            <a:ext cx="7200800" cy="5086324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</a:t>
            </a:r>
            <a:r>
              <a:rPr lang="fr-BE" altLang="fr-FR" sz="2400" b="1" i="1">
                <a:solidFill>
                  <a:srgbClr val="26559D"/>
                </a:solidFill>
              </a:rPr>
              <a:t> qui est calculé sur la base de 7 critères :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1</a:t>
            </a:r>
            <a:r>
              <a:rPr lang="fr-BE" altLang="fr-FR" sz="2400" b="1" i="1" u="sng" baseline="30000">
                <a:solidFill>
                  <a:srgbClr val="962C60"/>
                </a:solidFill>
              </a:rPr>
              <a:t>er</a:t>
            </a:r>
            <a:r>
              <a:rPr lang="fr-BE" altLang="fr-FR" sz="2400" b="1" i="1" u="sng">
                <a:solidFill>
                  <a:srgbClr val="962C60"/>
                </a:solidFill>
              </a:rPr>
              <a:t> critère</a:t>
            </a:r>
            <a:endParaRPr lang="fr-BE" altLang="fr-FR" sz="2400" b="1" i="1">
              <a:solidFill>
                <a:srgbClr val="962C60"/>
              </a:solidFill>
            </a:endParaRP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Un indice pour les 5 écoles reprises dans les 5 premières préférences (de 1,5 à 1,1)</a:t>
            </a:r>
            <a:endParaRPr lang="fr-BE" altLang="fr-FR" sz="2400" b="1" i="1">
              <a:solidFill>
                <a:srgbClr val="FF0000"/>
              </a:solidFill>
            </a:endParaRPr>
          </a:p>
          <a:p>
            <a:pPr marL="355600" indent="-355600"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1,5 pour l’école de 1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ère</a:t>
            </a:r>
            <a:r>
              <a:rPr lang="fr-BE" altLang="fr-FR" sz="2400" b="1" i="1">
                <a:solidFill>
                  <a:srgbClr val="962C60"/>
                </a:solidFill>
              </a:rPr>
              <a:t> préférence (calcul effectué par l’école)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1,4 à 1,1 pour les suivantes (calcul effectué par la CIRI</a:t>
            </a:r>
            <a:r>
              <a:rPr lang="fr-BE" altLang="fr-FR" sz="2400" b="1" i="1">
                <a:solidFill>
                  <a:srgbClr val="26559D"/>
                </a:solidFill>
              </a:rPr>
              <a:t>*</a:t>
            </a:r>
            <a:r>
              <a:rPr lang="fr-BE" altLang="fr-FR" sz="2400" b="1" i="1">
                <a:solidFill>
                  <a:srgbClr val="962C60"/>
                </a:solidFill>
              </a:rPr>
              <a:t>)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 1 à partir de la 6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ème</a:t>
            </a:r>
            <a:r>
              <a:rPr lang="fr-BE" altLang="fr-FR" sz="2400" b="1" i="1">
                <a:solidFill>
                  <a:srgbClr val="962C60"/>
                </a:solidFill>
              </a:rPr>
              <a:t> école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26559D"/>
                </a:solidFill>
              </a:rPr>
              <a:t>* Commission </a:t>
            </a:r>
            <a:r>
              <a:rPr lang="fr-BE" altLang="fr-FR" sz="2400" b="1" i="1" err="1">
                <a:solidFill>
                  <a:srgbClr val="26559D"/>
                </a:solidFill>
              </a:rPr>
              <a:t>Interréseaux</a:t>
            </a:r>
            <a:r>
              <a:rPr lang="fr-BE" altLang="fr-FR" sz="2400" b="1" i="1">
                <a:solidFill>
                  <a:srgbClr val="26559D"/>
                </a:solidFill>
              </a:rPr>
              <a:t> des Inscriptions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68E53F-B71C-4351-BC41-29465B762EBD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ous-titre 2">
            <a:extLst>
              <a:ext uri="{FF2B5EF4-FFF2-40B4-BE49-F238E27FC236}">
                <a16:creationId xmlns:a16="http://schemas.microsoft.com/office/drawing/2014/main" id="{E035F90F-C807-4B71-ADC3-9EF047F17DF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628800"/>
            <a:ext cx="7200800" cy="4968552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</a:t>
            </a:r>
            <a:r>
              <a:rPr lang="fr-BE" altLang="fr-FR" sz="2400" b="1" i="1">
                <a:solidFill>
                  <a:srgbClr val="26559D"/>
                </a:solidFill>
              </a:rPr>
              <a:t> qui est calculé sur la base de 7 critères :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2</a:t>
            </a:r>
            <a:r>
              <a:rPr lang="fr-BE" altLang="fr-FR" sz="24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 u="sng">
                <a:solidFill>
                  <a:srgbClr val="962C60"/>
                </a:solidFill>
              </a:rPr>
              <a:t> critère</a:t>
            </a:r>
            <a:endParaRPr lang="fr-BE" altLang="fr-FR" sz="2400" b="1" i="1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Proximité </a:t>
            </a:r>
            <a:r>
              <a:rPr lang="fr-BE" altLang="fr-FR" sz="2400" b="1" i="1" u="sng">
                <a:solidFill>
                  <a:srgbClr val="21874E"/>
                </a:solidFill>
              </a:rPr>
              <a:t>domicile</a:t>
            </a:r>
            <a:r>
              <a:rPr lang="fr-BE" altLang="fr-FR" sz="2400" b="1" i="1">
                <a:solidFill>
                  <a:srgbClr val="962C60"/>
                </a:solidFill>
              </a:rPr>
              <a:t> - école </a:t>
            </a:r>
            <a:r>
              <a:rPr lang="fr-BE" altLang="fr-FR" sz="2400" b="1" i="1" u="sng">
                <a:solidFill>
                  <a:srgbClr val="21874E"/>
                </a:solidFill>
              </a:rPr>
              <a:t>fondamentale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 2 si école fondamentale la plus proche au sein du réseau choisi dans le fondamental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 1,81 si 2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; 1,61 si 3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; 1,41 si 4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; 1,21 si 5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 la plus proche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 1 pour les suivantes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E45558-8E2F-405C-B2A7-03FEFF8E2AC8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ous-titre 2">
            <a:extLst>
              <a:ext uri="{FF2B5EF4-FFF2-40B4-BE49-F238E27FC236}">
                <a16:creationId xmlns:a16="http://schemas.microsoft.com/office/drawing/2014/main" id="{C177D833-55A9-4948-99A9-EE7698567EB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556792"/>
            <a:ext cx="7200800" cy="4896544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</a:t>
            </a:r>
            <a:r>
              <a:rPr lang="fr-BE" altLang="fr-FR" sz="2400" b="1" i="1">
                <a:solidFill>
                  <a:srgbClr val="26559D"/>
                </a:solidFill>
              </a:rPr>
              <a:t> qui est calculé sur la base de 7 critères :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3</a:t>
            </a:r>
            <a:r>
              <a:rPr lang="fr-BE" altLang="fr-FR" sz="24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 u="sng">
                <a:solidFill>
                  <a:srgbClr val="962C60"/>
                </a:solidFill>
              </a:rPr>
              <a:t> critère</a:t>
            </a:r>
            <a:endParaRPr lang="fr-BE" altLang="fr-FR" sz="2400" b="1" i="1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Proximité </a:t>
            </a:r>
            <a:r>
              <a:rPr lang="fr-BE" altLang="fr-FR" sz="2400" b="1" i="1" u="sng">
                <a:solidFill>
                  <a:srgbClr val="21874E"/>
                </a:solidFill>
              </a:rPr>
              <a:t>domicile</a:t>
            </a:r>
            <a:r>
              <a:rPr lang="fr-BE" altLang="fr-FR" sz="2400" b="1" i="1">
                <a:solidFill>
                  <a:srgbClr val="962C60"/>
                </a:solidFill>
              </a:rPr>
              <a:t> - école </a:t>
            </a:r>
            <a:r>
              <a:rPr lang="fr-BE" altLang="fr-FR" sz="2400" b="1" i="1" u="sng">
                <a:solidFill>
                  <a:srgbClr val="21874E"/>
                </a:solidFill>
              </a:rPr>
              <a:t>secondaire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1,98 si école secondaire la plus proche au sein du réseau choisi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1,79 si 2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; 1,59 si 3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; 1,39 si 4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; 1,19 si 5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>
                <a:solidFill>
                  <a:srgbClr val="962C60"/>
                </a:solidFill>
              </a:rPr>
              <a:t> la plus proche au sein du réseau choisi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1 pour les suivantes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3BEB7F-DAE0-448E-9F29-022CEFBC21CE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ous-titre 2">
            <a:extLst>
              <a:ext uri="{FF2B5EF4-FFF2-40B4-BE49-F238E27FC236}">
                <a16:creationId xmlns:a16="http://schemas.microsoft.com/office/drawing/2014/main" id="{A2087EEC-2AEF-42A7-B26A-A16FA097B44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628800"/>
            <a:ext cx="7172423" cy="4608512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</a:t>
            </a:r>
            <a:r>
              <a:rPr lang="fr-BE" altLang="fr-FR" sz="2400" b="1" i="1">
                <a:solidFill>
                  <a:srgbClr val="26559D"/>
                </a:solidFill>
              </a:rPr>
              <a:t> qui est calculé sur la base de 7 critères 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fr-BE" altLang="fr-FR" sz="1200" b="1" i="1" u="sng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4</a:t>
            </a:r>
            <a:r>
              <a:rPr lang="fr-BE" altLang="fr-FR" sz="24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 u="sng">
                <a:solidFill>
                  <a:srgbClr val="962C60"/>
                </a:solidFill>
              </a:rPr>
              <a:t> critère</a:t>
            </a:r>
            <a:endParaRPr lang="fr-BE" altLang="fr-FR" sz="2400" b="1" i="1">
              <a:solidFill>
                <a:srgbClr val="962C60"/>
              </a:solidFill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Proximité école </a:t>
            </a:r>
            <a:r>
              <a:rPr lang="fr-BE" altLang="fr-FR" sz="2400" b="1" i="1" u="sng">
                <a:solidFill>
                  <a:srgbClr val="21874E"/>
                </a:solidFill>
              </a:rPr>
              <a:t>fondamentale</a:t>
            </a:r>
            <a:r>
              <a:rPr lang="fr-BE" altLang="fr-FR" sz="2400" b="1" i="1">
                <a:solidFill>
                  <a:srgbClr val="962C60"/>
                </a:solidFill>
              </a:rPr>
              <a:t> - école </a:t>
            </a:r>
            <a:r>
              <a:rPr lang="fr-BE" altLang="fr-FR" sz="2400" b="1" i="1" u="sng">
                <a:solidFill>
                  <a:srgbClr val="21874E"/>
                </a:solidFill>
              </a:rPr>
              <a:t>secondaire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Coefficient varie entre 1 et 1,54 par tranche de 0,054 si l’école fondamentale est dans un rayon de </a:t>
            </a:r>
            <a:br>
              <a:rPr lang="fr-BE" altLang="fr-FR" sz="2400" b="1" i="1">
                <a:solidFill>
                  <a:srgbClr val="26559D"/>
                </a:solidFill>
              </a:rPr>
            </a:br>
            <a:r>
              <a:rPr lang="fr-BE" altLang="fr-FR" sz="2400" b="1" i="1">
                <a:solidFill>
                  <a:srgbClr val="26559D"/>
                </a:solidFill>
              </a:rPr>
              <a:t>4 km de l’école secondaire, et ce en fonction du degré de proximité d’une part  domicile-école fondamentale et d’autre part domicile-école secondaire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F64BE6-E1B1-4702-9E77-E4E1720DD32B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ous-titre 2">
            <a:extLst>
              <a:ext uri="{FF2B5EF4-FFF2-40B4-BE49-F238E27FC236}">
                <a16:creationId xmlns:a16="http://schemas.microsoft.com/office/drawing/2014/main" id="{867E9134-85F9-4A30-A237-BCDCE780E8A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628800"/>
            <a:ext cx="7168009" cy="4929188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Coefficient est de 1 dans tous les cas si l’école fondamentale n’est pas dans un rayon de 4 km de l’école secondaire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55976B-7CEB-4BDE-8190-DE932D3AD941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ous-titre 2">
            <a:extLst>
              <a:ext uri="{FF2B5EF4-FFF2-40B4-BE49-F238E27FC236}">
                <a16:creationId xmlns:a16="http://schemas.microsoft.com/office/drawing/2014/main" id="{F33948EC-1F3D-4491-8B44-6BC6BBE74AB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628799"/>
            <a:ext cx="7200800" cy="45862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</a:t>
            </a:r>
            <a:r>
              <a:rPr lang="fr-BE" altLang="fr-FR" sz="2400" b="1" i="1">
                <a:solidFill>
                  <a:srgbClr val="26559D"/>
                </a:solidFill>
              </a:rPr>
              <a:t> qui est calculé sur la base de 7 critères :</a:t>
            </a: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5</a:t>
            </a:r>
            <a:r>
              <a:rPr lang="fr-BE" altLang="fr-FR" sz="24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 u="sng">
                <a:solidFill>
                  <a:srgbClr val="962C60"/>
                </a:solidFill>
              </a:rPr>
              <a:t> critère</a:t>
            </a:r>
            <a:endParaRPr lang="fr-BE" altLang="fr-FR" sz="2400" b="1" i="1">
              <a:solidFill>
                <a:srgbClr val="26559D"/>
              </a:solidFill>
            </a:endParaRPr>
          </a:p>
          <a:p>
            <a:pPr marL="0" indent="0"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marL="0" indent="0"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Offre d’enseignement dans la commune de l’école primaire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1,51 si aucun établissement secondaire sur le territoire de la commune où se trouve l’école primaire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2CAA57-DC41-4F92-A4FB-0A5B88BB31C7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2">
            <a:extLst>
              <a:ext uri="{FF2B5EF4-FFF2-40B4-BE49-F238E27FC236}">
                <a16:creationId xmlns:a16="http://schemas.microsoft.com/office/drawing/2014/main" id="{6D1B92FA-F16B-41ED-9CF1-AE627F8B96C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0"/>
            <a:ext cx="7200799" cy="379759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Pour l’inscription dans une école secondaire catholique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Pour </a:t>
            </a:r>
            <a:r>
              <a:rPr lang="fr-BE" altLang="fr-FR" sz="2800" b="1" i="1">
                <a:solidFill>
                  <a:srgbClr val="21874E"/>
                </a:solidFill>
              </a:rPr>
              <a:t>2021-2022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A titre indicatif et sans préjudice de toute autre information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ED130A-BDD8-43A4-9D49-031ABC21DC38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/>
              <a:t>Avertissement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ous-titre 2">
            <a:extLst>
              <a:ext uri="{FF2B5EF4-FFF2-40B4-BE49-F238E27FC236}">
                <a16:creationId xmlns:a16="http://schemas.microsoft.com/office/drawing/2014/main" id="{2460F562-5D2C-4DE5-A6D4-C7A990BCC7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700808"/>
            <a:ext cx="7200800" cy="4608512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1,51 s’il y a uniquement soit une école secondaire confessionnelle, soit une école secondaire non confessionnelle sur le territoire de la commune où se trouve l’école primaire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1 s’il y a à la fois une école secondaire confessionnelle et non confessionnelle sur le territoire de la commune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1200" b="1" i="1">
              <a:solidFill>
                <a:srgbClr val="962C60"/>
              </a:solidFill>
            </a:endParaRP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Si application de l’indice 1,51, le critère n°6 vaut toujours 1 (voir dia suivante)</a:t>
            </a:r>
          </a:p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91CF16-4275-4998-9CC7-EF53A74D6C6B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ous-titre 2">
            <a:extLst>
              <a:ext uri="{FF2B5EF4-FFF2-40B4-BE49-F238E27FC236}">
                <a16:creationId xmlns:a16="http://schemas.microsoft.com/office/drawing/2014/main" id="{6F362E76-64A6-43DA-923E-3AD948CE063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85875"/>
            <a:ext cx="7023695" cy="5456238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 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</a:t>
            </a:r>
            <a:r>
              <a:rPr lang="fr-BE" altLang="fr-FR" sz="2400" b="1" i="1">
                <a:solidFill>
                  <a:srgbClr val="26559D"/>
                </a:solidFill>
              </a:rPr>
              <a:t> qui est calculé sur la base de 7 critères :</a:t>
            </a:r>
            <a:endParaRPr lang="fr-BE" altLang="fr-FR" sz="2400" b="1" i="1">
              <a:solidFill>
                <a:srgbClr val="26559D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6</a:t>
            </a:r>
            <a:r>
              <a:rPr lang="fr-BE" altLang="fr-FR" sz="24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 u="sng">
                <a:solidFill>
                  <a:srgbClr val="962C60"/>
                </a:solidFill>
              </a:rPr>
              <a:t> critère</a:t>
            </a:r>
            <a:endParaRPr lang="fr-BE" altLang="fr-FR" sz="2400" b="1" i="1">
              <a:solidFill>
                <a:srgbClr val="962C60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21874E"/>
              </a:solidFill>
            </a:endParaRP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21874E"/>
                </a:solidFill>
              </a:rPr>
              <a:t>Partenariat pédagogique</a:t>
            </a:r>
            <a:r>
              <a:rPr lang="fr-BE" altLang="fr-FR" sz="2400" b="1" i="1">
                <a:solidFill>
                  <a:srgbClr val="962C60"/>
                </a:solidFill>
              </a:rPr>
              <a:t> (convention de partenariat d’une école secondaire avec au moins 3 écoles fondamentales dont au moins 1 avec indice socio-économique défavorisé). Uniquement si école non adossée.</a:t>
            </a:r>
            <a:endParaRPr lang="fr-BE" altLang="fr-FR" sz="2400" b="1" i="1">
              <a:solidFill>
                <a:srgbClr val="962C60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1,51</a:t>
            </a:r>
            <a:endParaRPr lang="fr-BE" altLang="fr-FR" sz="2400" b="1" i="1">
              <a:solidFill>
                <a:srgbClr val="962C60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sinon 1 </a:t>
            </a:r>
            <a:br>
              <a:rPr lang="fr-BE" altLang="fr-FR" sz="2400" b="1" i="1">
                <a:solidFill>
                  <a:srgbClr val="962C60"/>
                </a:solidFill>
                <a:cs typeface="Calibri" panose="020F0502020204030204" pitchFamily="34" charset="0"/>
              </a:rPr>
            </a:br>
            <a:r>
              <a:rPr lang="fr-BE" altLang="fr-FR" sz="2400" b="1" i="1">
                <a:solidFill>
                  <a:srgbClr val="962C60"/>
                </a:solidFill>
              </a:rPr>
              <a:t>-&gt; voir schémas : circulaire 7887 p.35 (fondamental) et circulaire 7886 p.46 (secondaire)</a:t>
            </a:r>
            <a:endParaRPr lang="fr-BE" altLang="fr-FR" sz="2400" b="1" i="1">
              <a:solidFill>
                <a:srgbClr val="962C60"/>
              </a:solidFill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851670-B07F-4E68-8201-D0E142E14CA9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ous-titre 2">
            <a:extLst>
              <a:ext uri="{FF2B5EF4-FFF2-40B4-BE49-F238E27FC236}">
                <a16:creationId xmlns:a16="http://schemas.microsoft.com/office/drawing/2014/main" id="{2881271E-F226-4E9C-A953-26C05BC1172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85875"/>
            <a:ext cx="7200800" cy="4929188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des pondérations :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Chaque élève reçoit un </a:t>
            </a:r>
            <a:r>
              <a:rPr lang="fr-BE" altLang="fr-FR" sz="2400" b="1" i="1">
                <a:solidFill>
                  <a:srgbClr val="21874E"/>
                </a:solidFill>
              </a:rPr>
              <a:t>indice composite </a:t>
            </a:r>
            <a:r>
              <a:rPr lang="fr-BE" altLang="fr-FR" sz="2400" b="1" i="1">
                <a:solidFill>
                  <a:srgbClr val="26559D"/>
                </a:solidFill>
              </a:rPr>
              <a:t>qui est calculé sur la base de 7 critères 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7</a:t>
            </a:r>
            <a:r>
              <a:rPr lang="fr-BE" altLang="fr-FR" sz="2400" b="1" i="1" u="sng" baseline="30000">
                <a:solidFill>
                  <a:srgbClr val="962C60"/>
                </a:solidFill>
              </a:rPr>
              <a:t>e</a:t>
            </a:r>
            <a:r>
              <a:rPr lang="fr-BE" altLang="fr-FR" sz="2400" b="1" i="1" u="sng">
                <a:solidFill>
                  <a:srgbClr val="962C60"/>
                </a:solidFill>
              </a:rPr>
              <a:t> critère</a:t>
            </a:r>
            <a:endParaRPr lang="fr-BE" altLang="fr-FR" sz="2400" b="1" i="1">
              <a:solidFill>
                <a:srgbClr val="962C6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BE" altLang="fr-FR" sz="1200">
              <a:solidFill>
                <a:srgbClr val="962C6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Poursuite </a:t>
            </a:r>
            <a:r>
              <a:rPr lang="fr-BE" altLang="fr-FR" sz="2400" b="1" i="1">
                <a:solidFill>
                  <a:srgbClr val="21874E"/>
                </a:solidFill>
              </a:rPr>
              <a:t>immersion</a:t>
            </a:r>
            <a:r>
              <a:rPr lang="fr-BE" altLang="fr-FR" sz="2400" b="1" i="1">
                <a:solidFill>
                  <a:srgbClr val="962C60"/>
                </a:solidFill>
              </a:rPr>
              <a:t> (même langue depuis la 3</a:t>
            </a:r>
            <a:r>
              <a:rPr lang="fr-BE" altLang="fr-FR" sz="2400" b="1" i="1" baseline="30000">
                <a:solidFill>
                  <a:srgbClr val="962C60"/>
                </a:solidFill>
              </a:rPr>
              <a:t>ème</a:t>
            </a:r>
            <a:r>
              <a:rPr lang="fr-BE" altLang="fr-FR" sz="2400" b="1" i="1">
                <a:solidFill>
                  <a:srgbClr val="962C60"/>
                </a:solidFill>
              </a:rPr>
              <a:t> primaire au moins)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1,18</a:t>
            </a:r>
          </a:p>
          <a:p>
            <a:pPr eaLnBrk="1" hangingPunct="1">
              <a:buClr>
                <a:srgbClr val="21874E"/>
              </a:buClr>
              <a:buFont typeface="Calibri" panose="020F0502020204030204" pitchFamily="34" charset="0"/>
              <a:buChar char="="/>
            </a:pPr>
            <a:r>
              <a:rPr lang="fr-BE" altLang="fr-FR" sz="2400" b="1" i="1">
                <a:solidFill>
                  <a:srgbClr val="962C60"/>
                </a:solidFill>
              </a:rPr>
              <a:t>sinon 1</a:t>
            </a:r>
          </a:p>
          <a:p>
            <a:pPr eaLnBrk="1" hangingPunct="1"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76D122-0C43-43EF-8C02-3F929DBFBAD4}"/>
              </a:ext>
            </a:extLst>
          </p:cNvPr>
          <p:cNvSpPr/>
          <p:nvPr/>
        </p:nvSpPr>
        <p:spPr>
          <a:xfrm>
            <a:off x="1785938" y="0"/>
            <a:ext cx="7358062" cy="12858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ous-titre 2">
            <a:extLst>
              <a:ext uri="{FF2B5EF4-FFF2-40B4-BE49-F238E27FC236}">
                <a16:creationId xmlns:a16="http://schemas.microsoft.com/office/drawing/2014/main" id="{8BE0914B-5BB7-4627-AEEE-40C7F4FE341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0"/>
            <a:ext cx="7023695" cy="523205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Conclusion - pondération :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On </a:t>
            </a:r>
            <a:r>
              <a:rPr lang="fr-BE" altLang="fr-FR" sz="2400" b="1" i="1">
                <a:solidFill>
                  <a:srgbClr val="21874E"/>
                </a:solidFill>
              </a:rPr>
              <a:t>multiplie</a:t>
            </a:r>
            <a:r>
              <a:rPr lang="fr-BE" altLang="fr-FR" sz="2400" b="1" i="1">
                <a:solidFill>
                  <a:srgbClr val="26559D"/>
                </a:solidFill>
              </a:rPr>
              <a:t> tous les indices de l’élève et ce pour tous les élèves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On </a:t>
            </a:r>
            <a:r>
              <a:rPr lang="fr-BE" altLang="fr-FR" sz="2400" b="1" i="1">
                <a:solidFill>
                  <a:srgbClr val="21874E"/>
                </a:solidFill>
              </a:rPr>
              <a:t>classe</a:t>
            </a:r>
            <a:r>
              <a:rPr lang="fr-BE" altLang="fr-FR" sz="2400" b="1" i="1">
                <a:solidFill>
                  <a:srgbClr val="26559D"/>
                </a:solidFill>
              </a:rPr>
              <a:t> les élèves selon l’ordre décroissant de cet indice global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3B9DBC-8ED7-4B1E-ADE2-41C45E306A24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ous-titre 2">
            <a:extLst>
              <a:ext uri="{FF2B5EF4-FFF2-40B4-BE49-F238E27FC236}">
                <a16:creationId xmlns:a16="http://schemas.microsoft.com/office/drawing/2014/main" id="{275174BA-AE56-4922-9D9B-3E41CF7893E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928689"/>
            <a:ext cx="7072313" cy="592931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26559D"/>
                </a:solidFill>
              </a:rPr>
              <a:t>Exemple</a:t>
            </a:r>
            <a:r>
              <a:rPr lang="fr-BE" altLang="fr-FR" sz="2400" b="1" i="1">
                <a:solidFill>
                  <a:srgbClr val="26559D"/>
                </a:solidFill>
              </a:rPr>
              <a:t> :</a:t>
            </a:r>
            <a:r>
              <a:rPr lang="fr-BE" altLang="fr-FR" sz="4000">
                <a:solidFill>
                  <a:srgbClr val="26559D"/>
                </a:solidFill>
              </a:rPr>
              <a:t> </a:t>
            </a:r>
            <a:r>
              <a:rPr lang="fr-BE" altLang="fr-FR" sz="1800">
                <a:solidFill>
                  <a:srgbClr val="26559D"/>
                </a:solidFill>
              </a:rPr>
              <a:t>Un élève inscrit dans une école fondamentale catholique introduit une demande d’inscription dans une école secondaire catholique</a:t>
            </a:r>
          </a:p>
          <a:p>
            <a:pPr eaLnBrk="1" hangingPunct="1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962C60"/>
                </a:solidFill>
              </a:rPr>
              <a:t>Calcul de l’indice pondéré :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École premier choix = 1,5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Proximité domicile/école fondamentale catholique = 1,61 (2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la plus proche au sein du réseau  catholique)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Proximité domicile/ école secondaire catholique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1,39 (3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la plus proche au sein du réseau catholique)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Proximité école fondamentale/école secondaire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1,27 (inférieure ou égale à 4 km - 3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primaire - 4</a:t>
            </a:r>
            <a:r>
              <a:rPr lang="fr-BE" altLang="fr-FR" sz="16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1600" b="1" i="1">
                <a:solidFill>
                  <a:srgbClr val="26559D"/>
                </a:solidFill>
              </a:rPr>
              <a:t> école secondaire)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Offre d’enseignement dans la commune de l’école primaire = 1 (une école secondaire confessionnelle et  une non confessionnelle sur le territoire de la commune)  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Pas de partenariat pédagogique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1600" b="1" i="1">
                <a:solidFill>
                  <a:srgbClr val="26559D"/>
                </a:solidFill>
              </a:rPr>
              <a:t>Pas de poursuite de l’immersion</a:t>
            </a:r>
            <a:br>
              <a:rPr lang="fr-BE" altLang="fr-FR" sz="1600" b="1" i="1">
                <a:solidFill>
                  <a:srgbClr val="26559D"/>
                </a:solidFill>
              </a:rPr>
            </a:br>
            <a:r>
              <a:rPr lang="fr-BE" altLang="fr-FR" sz="1600" b="1" i="1">
                <a:solidFill>
                  <a:srgbClr val="26559D"/>
                </a:solidFill>
              </a:rPr>
              <a:t>= 1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r>
              <a:rPr lang="fr-BE" altLang="fr-FR" sz="2000" b="1">
                <a:solidFill>
                  <a:srgbClr val="962C60"/>
                </a:solidFill>
                <a:sym typeface="Wingdings" panose="05000000000000000000" pitchFamily="2" charset="2"/>
              </a:rPr>
              <a:t></a:t>
            </a:r>
            <a:r>
              <a:rPr lang="fr-BE" altLang="fr-FR" sz="2000" b="1" i="1" u="sng">
                <a:solidFill>
                  <a:srgbClr val="26559D"/>
                </a:solidFill>
              </a:rPr>
              <a:t>Total</a:t>
            </a:r>
            <a:r>
              <a:rPr lang="fr-BE" altLang="fr-FR" sz="2000">
                <a:solidFill>
                  <a:srgbClr val="26559D"/>
                </a:solidFill>
              </a:rPr>
              <a:t> </a:t>
            </a:r>
            <a:r>
              <a:rPr lang="fr-BE" altLang="fr-FR" sz="2000" b="1" i="1">
                <a:solidFill>
                  <a:srgbClr val="26559D"/>
                </a:solidFill>
              </a:rPr>
              <a:t>: 1,5 x 1,61 x 1,39 x 1,27 x 1 x 1 x 1 = </a:t>
            </a:r>
            <a:r>
              <a:rPr lang="fr-BE" altLang="fr-FR" sz="2000" b="1" i="1">
                <a:solidFill>
                  <a:srgbClr val="962C60"/>
                </a:solidFill>
              </a:rPr>
              <a:t>4,2631995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C9B111-B2CD-404E-86C2-DEBACEA052DC}"/>
              </a:ext>
            </a:extLst>
          </p:cNvPr>
          <p:cNvSpPr/>
          <p:nvPr/>
        </p:nvSpPr>
        <p:spPr>
          <a:xfrm>
            <a:off x="1835696" y="0"/>
            <a:ext cx="7308304" cy="1196752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ous-titre 2">
            <a:extLst>
              <a:ext uri="{FF2B5EF4-FFF2-40B4-BE49-F238E27FC236}">
                <a16:creationId xmlns:a16="http://schemas.microsoft.com/office/drawing/2014/main" id="{E88B39D4-D031-418C-8D1F-C0BE8F42D6E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0"/>
            <a:ext cx="7200800" cy="47863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800" b="1" i="1" u="sng">
                <a:solidFill>
                  <a:srgbClr val="26559D"/>
                </a:solidFill>
              </a:rPr>
              <a:t>Si ex-aequo</a:t>
            </a:r>
            <a:r>
              <a:rPr lang="fr-BE" altLang="fr-FR" sz="2800" b="1">
                <a:solidFill>
                  <a:srgbClr val="26559D"/>
                </a:solidFill>
              </a:rPr>
              <a:t> :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1874E"/>
                </a:solidFill>
              </a:rPr>
              <a:t>Indice socio-économique </a:t>
            </a:r>
            <a:r>
              <a:rPr lang="fr-BE" altLang="fr-FR" sz="2400" b="1" i="1">
                <a:solidFill>
                  <a:srgbClr val="26559D"/>
                </a:solidFill>
              </a:rPr>
              <a:t>des élèves (selon leur quartier)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Si nouvelle égalité : </a:t>
            </a:r>
            <a:r>
              <a:rPr lang="fr-BE" altLang="fr-FR" sz="2400" b="1" i="1">
                <a:solidFill>
                  <a:srgbClr val="21874E"/>
                </a:solidFill>
              </a:rPr>
              <a:t>distance domicile-école secondaire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C99FE2-7896-4185-AAAE-939CC0FDF6F5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8D90E595-D1CE-4523-B24E-C20A252FE20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59"/>
            <a:ext cx="7200800" cy="5589241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BE" sz="2400" b="1" i="1">
                <a:solidFill>
                  <a:srgbClr val="962C60"/>
                </a:solidFill>
              </a:rPr>
              <a:t>Les priorités :</a:t>
            </a:r>
            <a:r>
              <a:rPr lang="fr-BE" sz="2400" b="1" i="1">
                <a:solidFill>
                  <a:srgbClr val="26559D"/>
                </a:solidFill>
              </a:rPr>
              <a:t> Selon l’ordre de pondération des élèves, application des priorités </a:t>
            </a:r>
            <a:r>
              <a:rPr lang="fr-BE" sz="2400" b="1" i="1" u="sng">
                <a:solidFill>
                  <a:srgbClr val="26559D"/>
                </a:solidFill>
              </a:rPr>
              <a:t>dans l’ordre suivant et dans l’école de la première préférence</a:t>
            </a:r>
            <a:r>
              <a:rPr lang="fr-BE" sz="2400" b="1" i="1">
                <a:solidFill>
                  <a:srgbClr val="26559D"/>
                </a:solidFill>
              </a:rPr>
              <a:t>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200" b="1" i="1">
                <a:solidFill>
                  <a:srgbClr val="26559D"/>
                </a:solidFill>
              </a:rPr>
              <a:t>Les enfants provenant d’écoles primaires </a:t>
            </a:r>
            <a:r>
              <a:rPr lang="fr-BE" sz="2200" b="1" i="1">
                <a:solidFill>
                  <a:srgbClr val="21874E"/>
                </a:solidFill>
              </a:rPr>
              <a:t>moins favorisées (ISEF)</a:t>
            </a:r>
            <a:r>
              <a:rPr lang="fr-BE" sz="2200" b="1" i="1">
                <a:solidFill>
                  <a:srgbClr val="26559D"/>
                </a:solidFill>
              </a:rPr>
              <a:t> à concurrence de 20% des places à pourvoir (voir dia 12)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200" b="1" i="1">
                <a:solidFill>
                  <a:srgbClr val="26559D"/>
                </a:solidFill>
              </a:rPr>
              <a:t>Les enfants </a:t>
            </a:r>
            <a:r>
              <a:rPr lang="fr-BE" sz="2200" b="1" i="1">
                <a:solidFill>
                  <a:srgbClr val="21874E"/>
                </a:solidFill>
              </a:rPr>
              <a:t>frères ou sœurs </a:t>
            </a:r>
            <a:r>
              <a:rPr lang="fr-BE" sz="2200" b="1" i="1">
                <a:solidFill>
                  <a:srgbClr val="26559D"/>
                </a:solidFill>
              </a:rPr>
              <a:t>d’un enfant déjà inscrit dans l’école secondaire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200" b="1" i="1">
                <a:solidFill>
                  <a:srgbClr val="26559D"/>
                </a:solidFill>
              </a:rPr>
              <a:t>Les enfants </a:t>
            </a:r>
            <a:r>
              <a:rPr lang="fr-BE" sz="2200" b="1" i="1">
                <a:solidFill>
                  <a:srgbClr val="21874E"/>
                </a:solidFill>
              </a:rPr>
              <a:t>en</a:t>
            </a:r>
            <a:r>
              <a:rPr lang="fr-BE" sz="2200" b="1" i="1">
                <a:solidFill>
                  <a:srgbClr val="26559D"/>
                </a:solidFill>
              </a:rPr>
              <a:t> </a:t>
            </a:r>
            <a:r>
              <a:rPr lang="fr-BE" sz="2200" b="1" i="1">
                <a:solidFill>
                  <a:srgbClr val="21874E"/>
                </a:solidFill>
              </a:rPr>
              <a:t>situation précaire </a:t>
            </a:r>
            <a:r>
              <a:rPr lang="fr-BE" sz="2200" b="1" i="1">
                <a:solidFill>
                  <a:srgbClr val="26559D"/>
                </a:solidFill>
              </a:rPr>
              <a:t>(placement en home ou en famille d’accueil)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200" b="1" i="1">
                <a:solidFill>
                  <a:srgbClr val="26559D"/>
                </a:solidFill>
              </a:rPr>
              <a:t>Les enfants </a:t>
            </a:r>
            <a:r>
              <a:rPr lang="fr-BE" sz="2200" b="1" i="1">
                <a:solidFill>
                  <a:srgbClr val="21874E"/>
                </a:solidFill>
              </a:rPr>
              <a:t>à besoins spécifiques</a:t>
            </a:r>
            <a:r>
              <a:rPr lang="fr-BE" sz="2200" b="1" i="1">
                <a:solidFill>
                  <a:srgbClr val="26559D"/>
                </a:solidFill>
              </a:rPr>
              <a:t> (intégration permanente totale, handicap avéré)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200" b="1" i="1">
                <a:solidFill>
                  <a:srgbClr val="26559D"/>
                </a:solidFill>
              </a:rPr>
              <a:t>Les élèves fréquentant un </a:t>
            </a:r>
            <a:r>
              <a:rPr lang="fr-BE" sz="2200" b="1" i="1">
                <a:solidFill>
                  <a:srgbClr val="21874E"/>
                </a:solidFill>
              </a:rPr>
              <a:t>internat</a:t>
            </a:r>
            <a:r>
              <a:rPr lang="fr-BE" sz="2200" b="1" i="1">
                <a:solidFill>
                  <a:srgbClr val="26559D"/>
                </a:solidFill>
              </a:rPr>
              <a:t> lié à l’école secondaire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200" b="1" i="1">
                <a:solidFill>
                  <a:srgbClr val="26559D"/>
                </a:solidFill>
              </a:rPr>
              <a:t>Les enfants des </a:t>
            </a:r>
            <a:r>
              <a:rPr lang="fr-BE" sz="2200" b="1" i="1">
                <a:solidFill>
                  <a:srgbClr val="21874E"/>
                </a:solidFill>
              </a:rPr>
              <a:t>membres du personnel</a:t>
            </a:r>
            <a:r>
              <a:rPr lang="fr-BE" sz="2200" b="1" i="1">
                <a:solidFill>
                  <a:srgbClr val="26559D"/>
                </a:solidFill>
              </a:rPr>
              <a:t>, toutes catégories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Arial" charset="0"/>
              <a:buAutoNum type="arabicPeriod" startAt="4"/>
              <a:defRPr/>
            </a:pPr>
            <a:endParaRPr lang="fr-BE" sz="2600" b="1" i="1">
              <a:solidFill>
                <a:srgbClr val="26559D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B69FA1-C547-4325-B4EE-F46234517122}"/>
              </a:ext>
            </a:extLst>
          </p:cNvPr>
          <p:cNvSpPr/>
          <p:nvPr/>
        </p:nvSpPr>
        <p:spPr>
          <a:xfrm>
            <a:off x="1785938" y="-1"/>
            <a:ext cx="7358062" cy="1268759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u contenu 2">
            <a:extLst>
              <a:ext uri="{FF2B5EF4-FFF2-40B4-BE49-F238E27FC236}">
                <a16:creationId xmlns:a16="http://schemas.microsoft.com/office/drawing/2014/main" id="{592B170B-92B0-41EE-BD41-F02116352D9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91681" y="1268760"/>
            <a:ext cx="7166570" cy="5303490"/>
          </a:xfrm>
        </p:spPr>
        <p:txBody>
          <a:bodyPr/>
          <a:lstStyle/>
          <a:p>
            <a:pPr lvl="4" indent="-17018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800" b="1" i="1">
                <a:solidFill>
                  <a:srgbClr val="962C60"/>
                </a:solidFill>
              </a:rPr>
              <a:t>Concrètement :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Les écoles encodent les demandes d’inscription dans un logiciel de l’Administration qui fait le calcul des pondérations et prend en compte les priorités</a:t>
            </a:r>
          </a:p>
          <a:p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5439B0-75FF-4593-9138-378C4F4A071E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ous-titre 2">
            <a:extLst>
              <a:ext uri="{FF2B5EF4-FFF2-40B4-BE49-F238E27FC236}">
                <a16:creationId xmlns:a16="http://schemas.microsoft.com/office/drawing/2014/main" id="{B3998A6C-4581-4E6A-8428-0F66B53CA5B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412776"/>
            <a:ext cx="7200801" cy="5256584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26559D"/>
                </a:solidFill>
              </a:rPr>
              <a:t>Conclusion - 3</a:t>
            </a:r>
            <a:r>
              <a:rPr lang="fr-BE" altLang="fr-FR" sz="2400" b="1" i="1" u="sng" baseline="30000">
                <a:solidFill>
                  <a:srgbClr val="26559D"/>
                </a:solidFill>
              </a:rPr>
              <a:t>e</a:t>
            </a:r>
            <a:r>
              <a:rPr lang="fr-BE" altLang="fr-FR" sz="2400" b="1" i="1" u="sng">
                <a:solidFill>
                  <a:srgbClr val="26559D"/>
                </a:solidFill>
              </a:rPr>
              <a:t> étape</a:t>
            </a:r>
            <a:r>
              <a:rPr lang="fr-BE" altLang="fr-FR" sz="2400" b="1" i="1">
                <a:solidFill>
                  <a:srgbClr val="26559D"/>
                </a:solidFill>
              </a:rPr>
              <a:t> :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École </a:t>
            </a:r>
            <a:r>
              <a:rPr lang="fr-BE" altLang="fr-FR" sz="2400" b="1" i="1">
                <a:solidFill>
                  <a:srgbClr val="962C60"/>
                </a:solidFill>
              </a:rPr>
              <a:t>«</a:t>
            </a:r>
            <a:r>
              <a:rPr lang="fr-BE" altLang="fr-FR" sz="2400" b="1" i="1">
                <a:solidFill>
                  <a:srgbClr val="26559D"/>
                </a:solidFill>
              </a:rPr>
              <a:t> </a:t>
            </a:r>
            <a:r>
              <a:rPr lang="fr-BE" altLang="fr-FR" sz="2400" b="1" i="1">
                <a:solidFill>
                  <a:srgbClr val="962C60"/>
                </a:solidFill>
              </a:rPr>
              <a:t>incomplète » </a:t>
            </a:r>
            <a:r>
              <a:rPr lang="fr-BE" altLang="fr-FR" sz="2400" b="1" i="1">
                <a:solidFill>
                  <a:srgbClr val="26559D"/>
                </a:solidFill>
              </a:rPr>
              <a:t>:</a:t>
            </a:r>
            <a:br>
              <a:rPr lang="fr-BE" altLang="fr-FR" sz="2400" b="1" i="1">
                <a:solidFill>
                  <a:srgbClr val="26559D"/>
                </a:solidFill>
              </a:rPr>
            </a:br>
            <a:r>
              <a:rPr lang="fr-BE" altLang="fr-FR" sz="2400" b="1" i="1">
                <a:solidFill>
                  <a:srgbClr val="26559D"/>
                </a:solidFill>
              </a:rPr>
              <a:t>inscription à 102%, dont 20% ISEF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Ecole </a:t>
            </a:r>
            <a:r>
              <a:rPr lang="fr-BE" altLang="fr-FR" sz="2400" b="1" i="1">
                <a:solidFill>
                  <a:srgbClr val="962C60"/>
                </a:solidFill>
              </a:rPr>
              <a:t>«</a:t>
            </a:r>
            <a:r>
              <a:rPr lang="fr-BE" altLang="fr-FR" sz="2400" b="1" i="1">
                <a:solidFill>
                  <a:srgbClr val="26559D"/>
                </a:solidFill>
              </a:rPr>
              <a:t> </a:t>
            </a:r>
            <a:r>
              <a:rPr lang="fr-BE" altLang="fr-FR" sz="2400" b="1" i="1">
                <a:solidFill>
                  <a:srgbClr val="962C60"/>
                </a:solidFill>
              </a:rPr>
              <a:t>complète » </a:t>
            </a:r>
            <a:r>
              <a:rPr lang="fr-BE" altLang="fr-FR" sz="2400" b="1" i="1">
                <a:solidFill>
                  <a:srgbClr val="26559D"/>
                </a:solidFill>
              </a:rPr>
              <a:t>:</a:t>
            </a:r>
            <a:br>
              <a:rPr lang="fr-BE" altLang="fr-FR" sz="2400" b="1" i="1">
                <a:solidFill>
                  <a:srgbClr val="26559D"/>
                </a:solidFill>
              </a:rPr>
            </a:br>
            <a:r>
              <a:rPr lang="fr-BE" altLang="fr-FR" sz="2400" b="1" i="1">
                <a:solidFill>
                  <a:srgbClr val="26559D"/>
                </a:solidFill>
              </a:rPr>
              <a:t>inscription à 80%, dont 20% ISEF</a:t>
            </a:r>
            <a:br>
              <a:rPr lang="fr-BE" altLang="fr-FR" sz="2400" b="1" i="1">
                <a:solidFill>
                  <a:srgbClr val="26559D"/>
                </a:solidFill>
              </a:rPr>
            </a:br>
            <a:r>
              <a:rPr lang="fr-BE" altLang="fr-FR" sz="2400" b="1" i="1">
                <a:solidFill>
                  <a:srgbClr val="26559D"/>
                </a:solidFill>
              </a:rPr>
              <a:t>(les 22% restant par la CIRI)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Renvoi à la CIRI des </a:t>
            </a:r>
            <a:r>
              <a:rPr lang="fr-BE" altLang="fr-FR" sz="2400" b="1" i="1">
                <a:solidFill>
                  <a:srgbClr val="962C60"/>
                </a:solidFill>
              </a:rPr>
              <a:t>demandes d’inscription non satisfaites</a:t>
            </a:r>
            <a:r>
              <a:rPr lang="fr-BE" altLang="fr-FR" sz="2400" b="1" i="1">
                <a:solidFill>
                  <a:srgbClr val="26559D"/>
                </a:solidFill>
              </a:rPr>
              <a:t> et des </a:t>
            </a:r>
            <a:r>
              <a:rPr lang="fr-BE" altLang="fr-FR" sz="2400" b="1" i="1">
                <a:solidFill>
                  <a:srgbClr val="962C60"/>
                </a:solidFill>
              </a:rPr>
              <a:t>places vacantes </a:t>
            </a:r>
            <a:r>
              <a:rPr lang="fr-BE" altLang="fr-FR" sz="2400" b="1" i="1">
                <a:solidFill>
                  <a:srgbClr val="26559D"/>
                </a:solidFill>
              </a:rPr>
              <a:t>dans l’école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Les écoles avertissent les parents des enfants repris </a:t>
            </a:r>
            <a:r>
              <a:rPr lang="fr-BE" altLang="fr-FR" sz="2400" b="1" i="1">
                <a:solidFill>
                  <a:srgbClr val="962C60"/>
                </a:solidFill>
              </a:rPr>
              <a:t>en ordre utile</a:t>
            </a:r>
            <a:r>
              <a:rPr lang="fr-BE" altLang="fr-FR" sz="2400" b="1" i="1">
                <a:solidFill>
                  <a:srgbClr val="26559D"/>
                </a:solidFill>
              </a:rPr>
              <a:t>. Inscription après adhésion aux règlements/projets de l’école à l’aide d’une attestation d’inscription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43CF1E-2BAD-42DC-9474-1537A749DBB8}"/>
              </a:ext>
            </a:extLst>
          </p:cNvPr>
          <p:cNvSpPr/>
          <p:nvPr/>
        </p:nvSpPr>
        <p:spPr>
          <a:xfrm>
            <a:off x="1785938" y="0"/>
            <a:ext cx="7358062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ous-titre 2">
            <a:extLst>
              <a:ext uri="{FF2B5EF4-FFF2-40B4-BE49-F238E27FC236}">
                <a16:creationId xmlns:a16="http://schemas.microsoft.com/office/drawing/2014/main" id="{4B5A5577-933D-4391-BCFB-078973ED9E6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43062" y="1268760"/>
            <a:ext cx="7249417" cy="5608290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CIRI</a:t>
            </a:r>
            <a:r>
              <a:rPr lang="fr-BE" altLang="fr-FR" sz="2200" b="1" i="1">
                <a:solidFill>
                  <a:srgbClr val="26559D"/>
                </a:solidFill>
              </a:rPr>
              <a:t> </a:t>
            </a:r>
            <a:r>
              <a:rPr lang="fr-BE" altLang="fr-FR" sz="2200" b="1" i="1">
                <a:solidFill>
                  <a:srgbClr val="962C60"/>
                </a:solidFill>
              </a:rPr>
              <a:t>: </a:t>
            </a:r>
            <a:r>
              <a:rPr lang="fr-BE" altLang="fr-FR" sz="2200" b="1" i="1">
                <a:solidFill>
                  <a:srgbClr val="26559D"/>
                </a:solidFill>
              </a:rPr>
              <a:t>Organe inter-réseaux dont le siège est à l’Administration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Composé</a:t>
            </a:r>
            <a:r>
              <a:rPr lang="fr-BE" altLang="fr-FR" sz="2200" b="1" i="1">
                <a:solidFill>
                  <a:srgbClr val="26559D"/>
                </a:solidFill>
              </a:rPr>
              <a:t> de représentants du Gouvernement, de l’Administration, des réseaux et des parents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Traitement des demandes d’inscription </a:t>
            </a:r>
            <a:r>
              <a:rPr lang="fr-BE" altLang="fr-FR" sz="2200" b="1" i="1">
                <a:solidFill>
                  <a:srgbClr val="26559D"/>
                </a:solidFill>
              </a:rPr>
              <a:t>en fonction des écoles de préférence reprises dans le formulaire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Optimalisation du meilleur choix des parents,</a:t>
            </a:r>
            <a:r>
              <a:rPr lang="fr-BE" altLang="fr-FR" sz="2200" b="1" i="1">
                <a:solidFill>
                  <a:srgbClr val="26559D"/>
                </a:solidFill>
              </a:rPr>
              <a:t> en tenant compte du calcul des pondérations pour chaque école indiquée par les parents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La CIRI écrit aux parents,</a:t>
            </a:r>
            <a:r>
              <a:rPr lang="fr-BE" altLang="fr-FR" sz="2200" b="1" i="1">
                <a:solidFill>
                  <a:srgbClr val="26559D"/>
                </a:solidFill>
              </a:rPr>
              <a:t> en leur indiquant l’école où leur enfant est en ordre utile et/ou les écoles où il est en liste d’attente</a:t>
            </a: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>
                <a:solidFill>
                  <a:srgbClr val="962C60"/>
                </a:solidFill>
              </a:rPr>
              <a:t>Les écoles reçoivent leur registre </a:t>
            </a:r>
            <a:r>
              <a:rPr lang="fr-BE" altLang="fr-FR" sz="2200" b="1" i="1">
                <a:solidFill>
                  <a:srgbClr val="26559D"/>
                </a:solidFill>
              </a:rPr>
              <a:t>reprenant les élèves inscrits et ceux en liste d’attente. Inscription après adhésion aux règlements/projets de l’école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AF3A0B-6923-487B-B678-CC2920F68A32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Quatrième étape :</a:t>
            </a:r>
            <a:br>
              <a:rPr lang="fr-BE" sz="2800" b="1" i="1"/>
            </a:br>
            <a:r>
              <a:rPr lang="fr-BE" sz="2800" b="1" i="1"/>
              <a:t>Gestion des inscriptions par la CIRI</a:t>
            </a:r>
            <a:endParaRPr lang="fr-BE" sz="2800" b="1" i="1" baseline="30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>
            <a:extLst>
              <a:ext uri="{FF2B5EF4-FFF2-40B4-BE49-F238E27FC236}">
                <a16:creationId xmlns:a16="http://schemas.microsoft.com/office/drawing/2014/main" id="{12094A81-6604-4888-84E0-115D6631DF1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50157"/>
            <a:ext cx="7200800" cy="2898924"/>
          </a:xfrm>
        </p:spPr>
        <p:txBody>
          <a:bodyPr/>
          <a:lstStyle/>
          <a:p>
            <a:pPr marL="533400" indent="-5334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"/>
            </a:pPr>
            <a:r>
              <a:rPr lang="fr-BE" altLang="fr-FR" sz="2800" b="1" i="1">
                <a:solidFill>
                  <a:srgbClr val="26559D"/>
                </a:solidFill>
              </a:rPr>
              <a:t>Uniquement pour une </a:t>
            </a:r>
            <a:r>
              <a:rPr lang="fr-BE" altLang="fr-FR" sz="2800" b="1" i="1">
                <a:solidFill>
                  <a:srgbClr val="21874E"/>
                </a:solidFill>
              </a:rPr>
              <a:t>première</a:t>
            </a:r>
            <a:r>
              <a:rPr lang="fr-BE" altLang="fr-FR" sz="2800" b="1" i="1">
                <a:solidFill>
                  <a:srgbClr val="26559D"/>
                </a:solidFill>
              </a:rPr>
              <a:t> inscription en première année </a:t>
            </a:r>
            <a:r>
              <a:rPr lang="fr-BE" altLang="fr-FR" sz="2800" b="1" i="1">
                <a:solidFill>
                  <a:srgbClr val="21874E"/>
                </a:solidFill>
              </a:rPr>
              <a:t>commune </a:t>
            </a:r>
            <a:r>
              <a:rPr lang="fr-BE" altLang="fr-FR" sz="2800" b="1" i="1">
                <a:solidFill>
                  <a:srgbClr val="26559D"/>
                </a:solidFill>
              </a:rPr>
              <a:t>de l’enseignement </a:t>
            </a:r>
            <a:r>
              <a:rPr lang="fr-BE" altLang="fr-FR" sz="2800" b="1" i="1">
                <a:solidFill>
                  <a:srgbClr val="21874E"/>
                </a:solidFill>
              </a:rPr>
              <a:t>ordinaire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B83281-BC20-4C08-A0C3-610D0F5D83A5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/>
              <a:t>Pour qui ?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ous-titre 2">
            <a:extLst>
              <a:ext uri="{FF2B5EF4-FFF2-40B4-BE49-F238E27FC236}">
                <a16:creationId xmlns:a16="http://schemas.microsoft.com/office/drawing/2014/main" id="{44CD9902-DFB1-46A0-9181-F2EF494179B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0"/>
            <a:ext cx="7200800" cy="5589240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Si </a:t>
            </a:r>
            <a:r>
              <a:rPr lang="fr-BE" altLang="fr-FR" sz="2400" b="1" i="1">
                <a:solidFill>
                  <a:srgbClr val="962C60"/>
                </a:solidFill>
              </a:rPr>
              <a:t>désistement</a:t>
            </a:r>
            <a:r>
              <a:rPr lang="fr-BE" altLang="fr-FR" sz="2400" b="1" i="1">
                <a:solidFill>
                  <a:srgbClr val="26559D"/>
                </a:solidFill>
              </a:rPr>
              <a:t> dans l’école : contact (par la CIRI ou par l’école) avec les parents dont l’enfant est le premier sur la liste d’attente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None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Inscription possible </a:t>
            </a:r>
            <a:r>
              <a:rPr lang="fr-BE" altLang="fr-FR" sz="2400" b="1" i="1">
                <a:solidFill>
                  <a:srgbClr val="962C60"/>
                </a:solidFill>
              </a:rPr>
              <a:t>à partir du 26 avril </a:t>
            </a:r>
            <a:r>
              <a:rPr lang="fr-BE" altLang="fr-FR" sz="2400" b="1" i="1">
                <a:solidFill>
                  <a:srgbClr val="26559D"/>
                </a:solidFill>
              </a:rPr>
              <a:t>dans l’école, mais en fonction des places disponibles au terme des travaux de la CIRI et toujours à l’aide d’un duplicata du formulaire unique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None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Remise par l’école d’un accusé de réception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None/>
            </a:pPr>
            <a:endParaRPr lang="fr-BE" altLang="fr-FR" sz="1200">
              <a:solidFill>
                <a:srgbClr val="26559D"/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Les parents doivent déposer le CEB à l’école secondaire dès qu’ils en disposent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54E164-22ED-4555-A0CD-4CF8B8B7A122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Cinquième étape :</a:t>
            </a:r>
            <a:br>
              <a:rPr lang="fr-BE" sz="2800" b="1" i="1"/>
            </a:br>
            <a:r>
              <a:rPr lang="fr-BE" sz="2800" b="1" i="1"/>
              <a:t>Après la période des inscriptions</a:t>
            </a:r>
            <a:endParaRPr lang="fr-BE" sz="2800" b="1" i="1" baseline="30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ous-titre 2">
            <a:extLst>
              <a:ext uri="{FF2B5EF4-FFF2-40B4-BE49-F238E27FC236}">
                <a16:creationId xmlns:a16="http://schemas.microsoft.com/office/drawing/2014/main" id="{EBE46368-A46F-434A-AA0F-48953211B32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1"/>
            <a:ext cx="7200800" cy="5040560"/>
          </a:xfrm>
        </p:spPr>
        <p:txBody>
          <a:bodyPr/>
          <a:lstStyle/>
          <a:p>
            <a:pPr marL="179388" indent="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Si remise de plusieurs formulaires d’inscription par les parents dans plusieurs écoles…</a:t>
            </a:r>
          </a:p>
          <a:p>
            <a:pPr marL="179388" indent="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Si fausses déclarations de domicile…</a:t>
            </a:r>
          </a:p>
          <a:p>
            <a:pPr marL="179388" indent="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fr-BE" altLang="fr-FR" sz="2400">
              <a:solidFill>
                <a:srgbClr val="962C60"/>
              </a:solidFill>
            </a:endParaRPr>
          </a:p>
          <a:p>
            <a:pPr marL="179388" indent="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 u="sng">
                <a:solidFill>
                  <a:srgbClr val="962C60"/>
                </a:solidFill>
              </a:rPr>
              <a:t>Sanction</a:t>
            </a:r>
            <a:r>
              <a:rPr lang="fr-BE" altLang="fr-FR" sz="2400" b="1" i="1">
                <a:solidFill>
                  <a:srgbClr val="962C60"/>
                </a:solidFill>
              </a:rPr>
              <a:t> :</a:t>
            </a:r>
            <a:br>
              <a:rPr lang="fr-BE" altLang="fr-FR" sz="2400" b="1" i="1">
                <a:solidFill>
                  <a:srgbClr val="962C60"/>
                </a:solidFill>
              </a:rPr>
            </a:br>
            <a:r>
              <a:rPr lang="fr-BE" altLang="fr-FR" sz="2400" b="1" i="1">
                <a:solidFill>
                  <a:srgbClr val="962C60"/>
                </a:solidFill>
              </a:rPr>
              <a:t>Annulation de toutes ces demandes !!!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D346F2-B66E-4AA6-8F49-D12653105E36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600"/>
              </a:spcBef>
              <a:defRPr/>
            </a:pPr>
            <a:r>
              <a:rPr lang="fr-BE" sz="3200" b="1" i="1"/>
              <a:t>Si fraude…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ous-titre 2">
            <a:extLst>
              <a:ext uri="{FF2B5EF4-FFF2-40B4-BE49-F238E27FC236}">
                <a16:creationId xmlns:a16="http://schemas.microsoft.com/office/drawing/2014/main" id="{40A8445A-8278-4D29-99AE-A2B32CE05A6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0"/>
            <a:ext cx="7200800" cy="4320480"/>
          </a:xfrm>
        </p:spPr>
        <p:txBody>
          <a:bodyPr/>
          <a:lstStyle/>
          <a:p>
            <a:pPr marL="444500" indent="-4445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Documentation sur le site enseignement.catholique.be</a:t>
            </a:r>
          </a:p>
          <a:p>
            <a:pPr marL="444500" indent="-4445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Les directions d’école</a:t>
            </a:r>
          </a:p>
          <a:p>
            <a:pPr marL="444500" indent="-4445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  <a:hlinkClick r:id="rId2"/>
              </a:rPr>
              <a:t>www.inscription.cfwb.be</a:t>
            </a:r>
            <a:r>
              <a:rPr lang="fr-BE" altLang="fr-FR" sz="2800" b="1" i="1">
                <a:solidFill>
                  <a:srgbClr val="26559D"/>
                </a:solidFill>
              </a:rPr>
              <a:t> </a:t>
            </a:r>
          </a:p>
          <a:p>
            <a:pPr marL="444500" indent="-4445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800" b="1" i="1">
                <a:solidFill>
                  <a:srgbClr val="26559D"/>
                </a:solidFill>
              </a:rPr>
              <a:t>0800 188 55 ou </a:t>
            </a:r>
            <a:r>
              <a:rPr lang="fr-BE" altLang="fr-FR" sz="2800" b="1" i="1">
                <a:solidFill>
                  <a:srgbClr val="26559D"/>
                </a:solidFill>
                <a:hlinkClick r:id="rId3"/>
              </a:rPr>
              <a:t>inscription@cfwb.be</a:t>
            </a:r>
            <a:r>
              <a:rPr lang="fr-BE" altLang="fr-FR" sz="2800" b="1" i="1">
                <a:solidFill>
                  <a:srgbClr val="26559D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25518A-6C8B-4BD2-9AD3-329DCA07ECE4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600"/>
              </a:spcBef>
              <a:defRPr/>
            </a:pPr>
            <a:r>
              <a:rPr lang="fr-BE" sz="3200" b="1" i="1"/>
              <a:t>Pour en savoir plus…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ous-titre 2">
            <a:extLst>
              <a:ext uri="{FF2B5EF4-FFF2-40B4-BE49-F238E27FC236}">
                <a16:creationId xmlns:a16="http://schemas.microsoft.com/office/drawing/2014/main" id="{41F46DFB-D565-4A75-BF9A-7514B8B7712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0"/>
            <a:ext cx="7200800" cy="50720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800" b="1" i="1">
                <a:solidFill>
                  <a:srgbClr val="26559D"/>
                </a:solidFill>
              </a:rPr>
              <a:t>Ce montage est propriété du SeGEC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800" b="1" i="1">
                <a:solidFill>
                  <a:srgbClr val="26559D"/>
                </a:solidFill>
              </a:rPr>
              <a:t>Pas de modification de ce montage sans accord du SeGEC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>
              <a:solidFill>
                <a:srgbClr val="26559D"/>
              </a:solidFill>
            </a:endParaRP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endParaRPr lang="fr-BE" sz="1800" b="1" i="1">
              <a:solidFill>
                <a:srgbClr val="21874E"/>
              </a:solidFill>
            </a:endParaRP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>
                <a:solidFill>
                  <a:srgbClr val="21874E"/>
                </a:solidFill>
              </a:rPr>
              <a:t>SeGEC ASBL</a:t>
            </a:r>
            <a:br>
              <a:rPr lang="fr-BE" sz="1800" b="1" i="1">
                <a:solidFill>
                  <a:srgbClr val="21874E"/>
                </a:solidFill>
              </a:rPr>
            </a:br>
            <a:r>
              <a:rPr lang="fr-BE" sz="1800" b="1" i="1">
                <a:solidFill>
                  <a:srgbClr val="21874E"/>
                </a:solidFill>
              </a:rPr>
              <a:t>Avenue Emmanuel Mounier 100 - 1200 Bruxelles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>
                <a:solidFill>
                  <a:srgbClr val="21874E"/>
                </a:solidFill>
              </a:rPr>
              <a:t>02 256 70 11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>
                <a:solidFill>
                  <a:srgbClr val="21874E"/>
                </a:solidFill>
                <a:hlinkClick r:id="rId2"/>
              </a:rPr>
              <a:t>communication@segec.be</a:t>
            </a:r>
            <a:r>
              <a:rPr lang="fr-BE" sz="1800" b="1" i="1">
                <a:solidFill>
                  <a:srgbClr val="21874E"/>
                </a:solidFill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34F740-13B1-45AA-86E8-18CA99F2D123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defRPr/>
            </a:pPr>
            <a:r>
              <a:rPr lang="fr-BE" sz="4800" b="1" i="1" baseline="30000"/>
              <a:t>Avertissement</a:t>
            </a:r>
          </a:p>
        </p:txBody>
      </p:sp>
    </p:spTree>
  </p:cSld>
  <p:clrMapOvr>
    <a:masterClrMapping/>
  </p:clrMapOvr>
  <p:transition spd="med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7CA6E5-884D-4DEC-8CA5-9DC740E8E377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3200" b="1" i="1"/>
              <a:t>Calendrier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77FD5E-635C-40F3-888F-AC7301D6ECE9}"/>
              </a:ext>
            </a:extLst>
          </p:cNvPr>
          <p:cNvSpPr txBox="1">
            <a:spLocks/>
          </p:cNvSpPr>
          <p:nvPr/>
        </p:nvSpPr>
        <p:spPr bwMode="auto">
          <a:xfrm>
            <a:off x="1677988" y="1268760"/>
            <a:ext cx="72144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</a:pPr>
            <a:r>
              <a:rPr lang="fr-BE" altLang="fr-FR" sz="2800" b="1" i="1">
                <a:solidFill>
                  <a:srgbClr val="26559D"/>
                </a:solidFill>
                <a:latin typeface="+mn-lt"/>
              </a:rPr>
              <a:t>Au plus tard le 22/01 : remise du formulaire unique d’inscription (FUI) aux parents contre accusé de réception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</a:pPr>
            <a:r>
              <a:rPr lang="fr-BE" altLang="fr-FR" sz="2800" b="1" i="1">
                <a:solidFill>
                  <a:srgbClr val="26559D"/>
                </a:solidFill>
                <a:latin typeface="+mn-lt"/>
              </a:rPr>
              <a:t>Du 1/02 au 5/03 inclus : dépôt du formulaire auprès de l’école secondaire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</a:pPr>
            <a:r>
              <a:rPr lang="fr-BE" altLang="fr-FR" sz="2800" b="1" i="1">
                <a:solidFill>
                  <a:srgbClr val="26559D"/>
                </a:solidFill>
                <a:latin typeface="+mn-lt"/>
              </a:rPr>
              <a:t>A partir du 26/04 : reprise des inscriptions par date chronologique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ous-titre 2">
            <a:extLst>
              <a:ext uri="{FF2B5EF4-FFF2-40B4-BE49-F238E27FC236}">
                <a16:creationId xmlns:a16="http://schemas.microsoft.com/office/drawing/2014/main" id="{DC18B1DB-01D3-4BA4-8F56-CD298718997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68760"/>
            <a:ext cx="7200800" cy="5256584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fr-BE" altLang="fr-FR" sz="2400" b="1" i="1">
                <a:solidFill>
                  <a:srgbClr val="26559D"/>
                </a:solidFill>
              </a:rPr>
              <a:t>L’école primaire ordinaire remet un </a:t>
            </a:r>
            <a:r>
              <a:rPr lang="fr-BE" altLang="fr-FR" sz="2400" b="1" i="1">
                <a:solidFill>
                  <a:srgbClr val="21874E"/>
                </a:solidFill>
              </a:rPr>
              <a:t>formulaire</a:t>
            </a:r>
            <a:r>
              <a:rPr lang="fr-BE" altLang="fr-FR" sz="2400" b="1" i="1">
                <a:solidFill>
                  <a:srgbClr val="26559D"/>
                </a:solidFill>
              </a:rPr>
              <a:t> unique d’inscription qui sera complété par la direction :</a:t>
            </a:r>
          </a:p>
          <a:p>
            <a:pPr marL="538163" lvl="1" indent="-3556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  <a:defRPr/>
            </a:pPr>
            <a:r>
              <a:rPr lang="fr-BE" altLang="fr-FR" sz="2200" b="1" i="1">
                <a:solidFill>
                  <a:srgbClr val="26559D"/>
                </a:solidFill>
              </a:rPr>
              <a:t>de la </a:t>
            </a:r>
            <a:r>
              <a:rPr lang="fr-BE" altLang="fr-FR" sz="2200" b="1" i="1">
                <a:solidFill>
                  <a:srgbClr val="21874E"/>
                </a:solidFill>
              </a:rPr>
              <a:t>date d’inscription </a:t>
            </a:r>
            <a:r>
              <a:rPr lang="fr-BE" altLang="fr-FR" sz="2200" b="1" i="1">
                <a:solidFill>
                  <a:srgbClr val="26559D"/>
                </a:solidFill>
              </a:rPr>
              <a:t>dans l’école primaire actuellement fréquentée et, le cas échéant :</a:t>
            </a:r>
            <a:endParaRPr lang="fr-BE" altLang="fr-FR" sz="2200" b="1" i="1">
              <a:solidFill>
                <a:srgbClr val="21874E"/>
              </a:solidFill>
            </a:endParaRPr>
          </a:p>
          <a:p>
            <a:pPr marL="538163" lvl="1" indent="-3556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  <a:defRPr/>
            </a:pPr>
            <a:r>
              <a:rPr lang="fr-BE" altLang="fr-FR" sz="2200" b="1" i="1">
                <a:solidFill>
                  <a:srgbClr val="26559D"/>
                </a:solidFill>
              </a:rPr>
              <a:t>d’une copie de l’</a:t>
            </a:r>
            <a:r>
              <a:rPr lang="fr-BE" altLang="fr-FR" sz="2200" b="1" i="1">
                <a:solidFill>
                  <a:srgbClr val="21874E"/>
                </a:solidFill>
              </a:rPr>
              <a:t>attestation</a:t>
            </a:r>
            <a:r>
              <a:rPr lang="fr-BE" altLang="fr-FR" sz="2200" b="1" i="1">
                <a:solidFill>
                  <a:srgbClr val="26559D"/>
                </a:solidFill>
              </a:rPr>
              <a:t> justifiant la priorité « enfants en situation précaire » (ex : enfants placés par le juge…) </a:t>
            </a:r>
          </a:p>
          <a:p>
            <a:pPr marL="538163" lvl="1" indent="-3556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  <a:defRPr/>
            </a:pPr>
            <a:r>
              <a:rPr lang="fr-BE" altLang="fr-FR" sz="2200" b="1" i="1">
                <a:solidFill>
                  <a:srgbClr val="26559D"/>
                </a:solidFill>
              </a:rPr>
              <a:t>du suivi de la langue d’</a:t>
            </a:r>
            <a:r>
              <a:rPr lang="fr-BE" altLang="fr-FR" sz="2200" b="1" i="1">
                <a:solidFill>
                  <a:srgbClr val="21874E"/>
                </a:solidFill>
              </a:rPr>
              <a:t>immersion </a:t>
            </a:r>
            <a:r>
              <a:rPr lang="fr-BE" altLang="fr-FR" sz="2200" b="1" i="1">
                <a:solidFill>
                  <a:srgbClr val="26559D"/>
                </a:solidFill>
              </a:rPr>
              <a:t>(depuis la 3</a:t>
            </a:r>
            <a:r>
              <a:rPr lang="fr-BE" altLang="fr-FR" sz="2200" b="1" i="1" baseline="30000">
                <a:solidFill>
                  <a:srgbClr val="26559D"/>
                </a:solidFill>
              </a:rPr>
              <a:t>ème</a:t>
            </a:r>
            <a:r>
              <a:rPr lang="fr-BE" altLang="fr-FR" sz="2200" b="1" i="1">
                <a:solidFill>
                  <a:srgbClr val="26559D"/>
                </a:solidFill>
              </a:rPr>
              <a:t> primaire au moins)</a:t>
            </a:r>
          </a:p>
          <a:p>
            <a:pPr marL="538163" lvl="1" indent="-3556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  <a:defRPr/>
            </a:pPr>
            <a:r>
              <a:rPr lang="fr-BE" altLang="fr-FR" sz="2200" b="1" i="1">
                <a:solidFill>
                  <a:srgbClr val="26559D"/>
                </a:solidFill>
              </a:rPr>
              <a:t>Nom, date et signature du directeur de l’école primaire</a:t>
            </a:r>
          </a:p>
          <a:p>
            <a:pPr marL="538163" lvl="1" indent="-3556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  <a:defRPr/>
            </a:pPr>
            <a:endParaRPr lang="fr-BE" altLang="fr-FR" sz="2400" b="1" i="1">
              <a:solidFill>
                <a:srgbClr val="26559D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1BDED4-FB15-4FC4-BE06-B45EC149F1B5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Première étape : du 08/01 au 22/01</a:t>
            </a:r>
            <a:endParaRPr lang="fr-BE" sz="28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us-titre 2">
            <a:extLst>
              <a:ext uri="{FF2B5EF4-FFF2-40B4-BE49-F238E27FC236}">
                <a16:creationId xmlns:a16="http://schemas.microsoft.com/office/drawing/2014/main" id="{0B26AA78-7B7A-44DF-8EE5-55A173DC07D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268761"/>
            <a:ext cx="7177980" cy="5589239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BE" altLang="fr-FR" sz="2400" b="1" i="1">
                <a:solidFill>
                  <a:srgbClr val="26559D"/>
                </a:solidFill>
              </a:rPr>
              <a:t>Dans le formulaire : les parents doivent…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1874E"/>
                </a:solidFill>
              </a:rPr>
              <a:t>vérifier les données </a:t>
            </a:r>
            <a:r>
              <a:rPr lang="fr-BE" altLang="fr-FR" sz="2400" b="1" i="1">
                <a:solidFill>
                  <a:srgbClr val="26559D"/>
                </a:solidFill>
              </a:rPr>
              <a:t>reprises, les corriger le cas échéant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compléter la partie reprenant les </a:t>
            </a:r>
            <a:r>
              <a:rPr lang="fr-BE" altLang="fr-FR" sz="2400" b="1" i="1">
                <a:solidFill>
                  <a:srgbClr val="21874E"/>
                </a:solidFill>
              </a:rPr>
              <a:t>écoles choisies</a:t>
            </a:r>
            <a:r>
              <a:rPr lang="fr-BE" altLang="fr-FR" sz="2400" b="1" i="1">
                <a:solidFill>
                  <a:srgbClr val="26559D"/>
                </a:solidFill>
              </a:rPr>
              <a:t> par les parents (maximum 10)</a:t>
            </a:r>
          </a:p>
          <a:p>
            <a:pPr marL="355600" indent="-35560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mentionner le </a:t>
            </a:r>
            <a:r>
              <a:rPr lang="fr-BE" altLang="fr-FR" sz="2400" b="1" i="1">
                <a:solidFill>
                  <a:srgbClr val="21874E"/>
                </a:solidFill>
              </a:rPr>
              <a:t>numéro administratif </a:t>
            </a:r>
            <a:r>
              <a:rPr lang="fr-BE" altLang="fr-FR" sz="2400" b="1" i="1">
                <a:solidFill>
                  <a:srgbClr val="26559D"/>
                </a:solidFill>
              </a:rPr>
              <a:t>(FASE) des écoles souhaitées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None/>
            </a:pPr>
            <a:r>
              <a:rPr lang="fr-BE" altLang="fr-FR" sz="2000" b="1" i="1">
                <a:solidFill>
                  <a:srgbClr val="26559D"/>
                </a:solidFill>
              </a:rPr>
              <a:t>Les numéros FASE seront disponibles dans les écoles fondamentales et secondaires ainsi que sur le site </a:t>
            </a:r>
            <a:r>
              <a:rPr lang="fr-BE" altLang="fr-FR" sz="2000" b="1" i="1">
                <a:solidFill>
                  <a:srgbClr val="26559D"/>
                </a:solidFill>
                <a:hlinkClick r:id="rId3"/>
              </a:rPr>
              <a:t>http://www.inscription.cfwb.be</a:t>
            </a:r>
            <a:endParaRPr lang="fr-BE" altLang="fr-FR" sz="2000" b="1" i="1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panose="020B0604020202020204" pitchFamily="34" charset="0"/>
              <a:buNone/>
            </a:pPr>
            <a:endParaRPr lang="fr-BE" altLang="fr-FR" sz="22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CB9A6D-C440-4FCF-AFBE-DD45157360E1}"/>
              </a:ext>
            </a:extLst>
          </p:cNvPr>
          <p:cNvSpPr/>
          <p:nvPr/>
        </p:nvSpPr>
        <p:spPr>
          <a:xfrm>
            <a:off x="1763713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Première étape : du 08/01 au 22/01</a:t>
            </a:r>
            <a:endParaRPr lang="fr-BE" sz="28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us-titre 2">
            <a:extLst>
              <a:ext uri="{FF2B5EF4-FFF2-40B4-BE49-F238E27FC236}">
                <a16:creationId xmlns:a16="http://schemas.microsoft.com/office/drawing/2014/main" id="{2CCA3397-8AFC-48F0-9AFF-4617EEE89C1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2275" y="1268413"/>
            <a:ext cx="7200205" cy="518492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1874E"/>
                </a:solidFill>
              </a:rPr>
              <a:t>Fermer le document </a:t>
            </a:r>
            <a:r>
              <a:rPr lang="fr-BE" altLang="fr-FR" sz="2400" b="1" i="1">
                <a:solidFill>
                  <a:srgbClr val="26559D"/>
                </a:solidFill>
              </a:rPr>
              <a:t>en laissant visible uniquement l’école de la première préférence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Il est conseillé aux parents de prendre un contact préalable avec les écoles secondaires de leur choix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Possibilité de compléter le volet reprenant les écoles souhaitées par voie électronique </a:t>
            </a:r>
            <a:r>
              <a:rPr lang="fr-BE" altLang="fr-FR" sz="2400" b="1" i="1">
                <a:solidFill>
                  <a:srgbClr val="26559D"/>
                </a:solidFill>
                <a:hlinkClick r:id="rId3"/>
              </a:rPr>
              <a:t>www.inscription.cfwb.be</a:t>
            </a:r>
            <a:r>
              <a:rPr lang="fr-BE" altLang="fr-FR" sz="2400" b="1" i="1">
                <a:solidFill>
                  <a:srgbClr val="26559D"/>
                </a:solidFill>
              </a:rPr>
              <a:t> ou via le guichet électronique de la FWB « Mon Espace » </a:t>
            </a:r>
            <a:r>
              <a:rPr lang="fr-BE" altLang="fr-FR" sz="2400" b="1" i="1">
                <a:solidFill>
                  <a:srgbClr val="26559D"/>
                </a:solidFill>
                <a:hlinkClick r:id="rId4"/>
              </a:rPr>
              <a:t>https://monespace.fw-b.be/</a:t>
            </a:r>
            <a:r>
              <a:rPr lang="fr-BE" altLang="fr-FR" sz="2400" b="1" i="1">
                <a:solidFill>
                  <a:srgbClr val="26559D"/>
                </a:solidFill>
              </a:rPr>
              <a:t> 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anose="05000000000000000000" pitchFamily="2" charset="2"/>
              <a:buChar char="ü"/>
            </a:pPr>
            <a:endParaRPr lang="fr-BE" altLang="fr-FR" sz="2800" b="1" i="1">
              <a:solidFill>
                <a:srgbClr val="26559D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EFEF96-8296-4DE5-86DE-72938CB68AD0}"/>
              </a:ext>
            </a:extLst>
          </p:cNvPr>
          <p:cNvSpPr/>
          <p:nvPr/>
        </p:nvSpPr>
        <p:spPr>
          <a:xfrm>
            <a:off x="1692275" y="0"/>
            <a:ext cx="7358063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Première étape : du 08/01 au 22/01</a:t>
            </a:r>
            <a:endParaRPr lang="fr-BE" sz="2800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ous-titre 2">
            <a:extLst>
              <a:ext uri="{FF2B5EF4-FFF2-40B4-BE49-F238E27FC236}">
                <a16:creationId xmlns:a16="http://schemas.microsoft.com/office/drawing/2014/main" id="{66456BCD-1D47-4EF8-B0E1-E7CC2BCA6D6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1680" y="1275556"/>
            <a:ext cx="7200800" cy="510577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 dirty="0">
                <a:solidFill>
                  <a:srgbClr val="26559D"/>
                </a:solidFill>
              </a:rPr>
              <a:t>Les parents </a:t>
            </a:r>
            <a:r>
              <a:rPr lang="fr-BE" altLang="fr-FR" sz="2200" b="1" i="1" dirty="0">
                <a:solidFill>
                  <a:srgbClr val="21874E"/>
                </a:solidFill>
              </a:rPr>
              <a:t>déposent le formulaire </a:t>
            </a:r>
            <a:r>
              <a:rPr lang="fr-BE" altLang="fr-FR" sz="2200" b="1" i="1" dirty="0">
                <a:solidFill>
                  <a:srgbClr val="26559D"/>
                </a:solidFill>
              </a:rPr>
              <a:t>dans l’école du premier choix contre accusé de réception, et ce même si le volet confidentiel a été introduit de manière électronique </a:t>
            </a:r>
            <a:endParaRPr lang="fr-BE" altLang="fr-FR" sz="2200" b="1" i="1">
              <a:solidFill>
                <a:srgbClr val="26559D"/>
              </a:solidFill>
            </a:endParaRPr>
          </a:p>
          <a:p>
            <a:pPr marL="539750" indent="-5397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None/>
            </a:pPr>
            <a:r>
              <a:rPr lang="fr-BE" altLang="fr-FR" sz="2200" b="1" i="1" dirty="0">
                <a:solidFill>
                  <a:srgbClr val="FF0000"/>
                </a:solidFill>
              </a:rPr>
              <a:t>NB :</a:t>
            </a:r>
            <a:r>
              <a:rPr lang="fr-BE" altLang="fr-FR" sz="1600" b="1" i="1" dirty="0">
                <a:solidFill>
                  <a:srgbClr val="FF0000"/>
                </a:solidFill>
              </a:rPr>
              <a:t> </a:t>
            </a:r>
            <a:r>
              <a:rPr lang="fr-BE" altLang="fr-FR" sz="1600" b="1" i="1" dirty="0">
                <a:solidFill>
                  <a:srgbClr val="26559D"/>
                </a:solidFill>
              </a:rPr>
              <a:t>Au regard de la situation sanitaire actuelle, il est évident que des mesures seront mises en place pour permettre le dépôt du formulaire en toute sécurité.  </a:t>
            </a:r>
            <a:endParaRPr lang="fr-BE" altLang="fr-FR" sz="2200" b="1" i="1">
              <a:solidFill>
                <a:srgbClr val="21874E"/>
              </a:solidFill>
              <a:cs typeface="Calibri"/>
            </a:endParaRPr>
          </a:p>
          <a:p>
            <a:pPr marL="539750" indent="-539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ü"/>
            </a:pPr>
            <a:r>
              <a:rPr lang="fr-BE" altLang="fr-FR" sz="2200" b="1" i="1" dirty="0">
                <a:solidFill>
                  <a:srgbClr val="26559D"/>
                </a:solidFill>
              </a:rPr>
              <a:t>Les parents ont la possibilité de </a:t>
            </a:r>
            <a:r>
              <a:rPr lang="fr-BE" altLang="fr-FR" sz="2200" b="1" i="1" dirty="0">
                <a:solidFill>
                  <a:srgbClr val="21874E"/>
                </a:solidFill>
              </a:rPr>
              <a:t>mandater</a:t>
            </a:r>
            <a:endParaRPr lang="fr-BE" altLang="fr-FR" sz="2200" b="1" i="1">
              <a:solidFill>
                <a:srgbClr val="21874E"/>
              </a:solidFill>
              <a:cs typeface="Calibri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200" b="1" i="1" dirty="0">
                <a:solidFill>
                  <a:srgbClr val="26559D"/>
                </a:solidFill>
              </a:rPr>
              <a:t>Si document </a:t>
            </a:r>
            <a:r>
              <a:rPr lang="fr-BE" altLang="fr-FR" sz="2200" b="1" i="1" dirty="0">
                <a:solidFill>
                  <a:srgbClr val="21874E"/>
                </a:solidFill>
              </a:rPr>
              <a:t>perdu ou pas reçu</a:t>
            </a:r>
            <a:r>
              <a:rPr lang="fr-BE" altLang="fr-FR" sz="2200" b="1" i="1" dirty="0">
                <a:solidFill>
                  <a:srgbClr val="26559D"/>
                </a:solidFill>
              </a:rPr>
              <a:t>, duplicata dans l’école de 1</a:t>
            </a:r>
            <a:r>
              <a:rPr lang="fr-BE" altLang="fr-FR" sz="2200" b="1" i="1" baseline="30000" dirty="0">
                <a:solidFill>
                  <a:srgbClr val="26559D"/>
                </a:solidFill>
              </a:rPr>
              <a:t>ère</a:t>
            </a:r>
            <a:r>
              <a:rPr lang="fr-BE" altLang="fr-FR" sz="2200" b="1" i="1" dirty="0">
                <a:solidFill>
                  <a:srgbClr val="26559D"/>
                </a:solidFill>
              </a:rPr>
              <a:t> préférence ou à l’Administration</a:t>
            </a:r>
            <a:endParaRPr lang="fr-BE" altLang="fr-FR" sz="2200" b="1" i="1" dirty="0">
              <a:solidFill>
                <a:srgbClr val="26559D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7A5A6D-02D4-4A65-AA08-7A20250232C9}"/>
              </a:ext>
            </a:extLst>
          </p:cNvPr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Deuxième étape : du 1/02 au 5/03 inclus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>
            <a:extLst>
              <a:ext uri="{FF2B5EF4-FFF2-40B4-BE49-F238E27FC236}">
                <a16:creationId xmlns:a16="http://schemas.microsoft.com/office/drawing/2014/main" id="{24BE7088-05B7-4EB3-9C34-2E5E9111B44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14500" y="1628799"/>
            <a:ext cx="7177980" cy="4680521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Wingdings" panose="05000000000000000000" pitchFamily="2" charset="2"/>
              <a:buChar char="ü"/>
            </a:pPr>
            <a:r>
              <a:rPr lang="fr-BE" altLang="fr-FR" sz="2400" b="1" i="1">
                <a:solidFill>
                  <a:srgbClr val="26559D"/>
                </a:solidFill>
              </a:rPr>
              <a:t>Deux régimes selon la situation de l’école secondaire au </a:t>
            </a:r>
            <a:r>
              <a:rPr lang="fr-BE" altLang="fr-FR" sz="2400" b="1" i="1">
                <a:solidFill>
                  <a:srgbClr val="21874E"/>
                </a:solidFill>
              </a:rPr>
              <a:t>5/03/2021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62C60"/>
              </a:buClr>
              <a:buFont typeface="Wingdings" panose="05000000000000000000" pitchFamily="2" charset="2"/>
              <a:buChar char="q"/>
            </a:pPr>
            <a:r>
              <a:rPr lang="fr-BE" altLang="fr-FR" sz="2400" b="1" i="1">
                <a:solidFill>
                  <a:srgbClr val="26559D"/>
                </a:solidFill>
              </a:rPr>
              <a:t>Si école « </a:t>
            </a:r>
            <a:r>
              <a:rPr lang="fr-BE" altLang="fr-FR" sz="2400" b="1" i="1">
                <a:solidFill>
                  <a:srgbClr val="21874E"/>
                </a:solidFill>
              </a:rPr>
              <a:t>incomplète</a:t>
            </a:r>
            <a:r>
              <a:rPr lang="fr-BE" altLang="fr-FR" sz="2400" b="1" i="1">
                <a:solidFill>
                  <a:srgbClr val="26559D"/>
                </a:solidFill>
              </a:rPr>
              <a:t> », l’école inscrit à concurrence de 102% des places disponibles</a:t>
            </a:r>
            <a:br>
              <a:rPr lang="fr-BE" altLang="fr-FR" sz="2400" b="1" i="1">
                <a:solidFill>
                  <a:srgbClr val="26559D"/>
                </a:solidFill>
                <a:cs typeface="Calibri" panose="020F0502020204030204" pitchFamily="34" charset="0"/>
              </a:rPr>
            </a:br>
            <a:r>
              <a:rPr lang="fr-BE" altLang="fr-FR" sz="2400" b="1">
                <a:solidFill>
                  <a:srgbClr val="962C60"/>
                </a:solidFill>
                <a:sym typeface="Wingdings" panose="05000000000000000000" pitchFamily="2" charset="2"/>
              </a:rPr>
              <a:t></a:t>
            </a:r>
            <a:r>
              <a:rPr lang="fr-BE" altLang="fr-FR" sz="2400" b="1" i="1">
                <a:solidFill>
                  <a:srgbClr val="26559D"/>
                </a:solidFill>
                <a:sym typeface="Wingdings" panose="05000000000000000000" pitchFamily="2" charset="2"/>
              </a:rPr>
              <a:t> </a:t>
            </a:r>
            <a:r>
              <a:rPr lang="fr-BE" altLang="fr-FR" sz="2400" b="1" i="1" u="sng">
                <a:solidFill>
                  <a:srgbClr val="26559D"/>
                </a:solidFill>
                <a:sym typeface="Wingdings" panose="05000000000000000000" pitchFamily="2" charset="2"/>
              </a:rPr>
              <a:t>situation 1</a:t>
            </a:r>
            <a:endParaRPr lang="fr-BE" altLang="fr-FR" sz="2400" b="1" i="1" u="sng">
              <a:solidFill>
                <a:srgbClr val="26559D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62C60"/>
              </a:buClr>
              <a:buFont typeface="Wingdings" panose="05000000000000000000" pitchFamily="2" charset="2"/>
              <a:buChar char="q"/>
            </a:pPr>
            <a:r>
              <a:rPr lang="fr-BE" altLang="fr-FR" sz="2400" b="1" i="1">
                <a:solidFill>
                  <a:srgbClr val="26559D"/>
                </a:solidFill>
              </a:rPr>
              <a:t>Si école « </a:t>
            </a:r>
            <a:r>
              <a:rPr lang="fr-BE" altLang="fr-FR" sz="2400" b="1" i="1">
                <a:solidFill>
                  <a:srgbClr val="21874E"/>
                </a:solidFill>
              </a:rPr>
              <a:t>complète</a:t>
            </a:r>
            <a:r>
              <a:rPr lang="fr-BE" altLang="fr-FR" sz="2400" b="1" i="1">
                <a:solidFill>
                  <a:srgbClr val="26559D"/>
                </a:solidFill>
              </a:rPr>
              <a:t> », l’école inscrit à concurrence de 80% des places disponibles </a:t>
            </a:r>
            <a:br>
              <a:rPr lang="fr-BE" altLang="fr-FR" sz="2400" b="1" i="1">
                <a:solidFill>
                  <a:srgbClr val="26559D"/>
                </a:solidFill>
              </a:rPr>
            </a:br>
            <a:r>
              <a:rPr lang="fr-BE" altLang="fr-FR" sz="2400" b="1">
                <a:solidFill>
                  <a:srgbClr val="962C60"/>
                </a:solidFill>
                <a:sym typeface="Wingdings" panose="05000000000000000000" pitchFamily="2" charset="2"/>
              </a:rPr>
              <a:t></a:t>
            </a:r>
            <a:r>
              <a:rPr lang="fr-BE" altLang="fr-FR" sz="2400" b="1" i="1">
                <a:solidFill>
                  <a:srgbClr val="26559D"/>
                </a:solidFill>
                <a:sym typeface="Wingdings" panose="05000000000000000000" pitchFamily="2" charset="2"/>
              </a:rPr>
              <a:t> </a:t>
            </a:r>
            <a:r>
              <a:rPr lang="fr-BE" altLang="fr-FR" sz="2400" b="1" i="1" u="sng">
                <a:solidFill>
                  <a:srgbClr val="26559D"/>
                </a:solidFill>
                <a:sym typeface="Wingdings" panose="05000000000000000000" pitchFamily="2" charset="2"/>
              </a:rPr>
              <a:t>situation 2</a:t>
            </a:r>
            <a:endParaRPr lang="fr-BE" altLang="fr-FR" sz="2400" b="1" i="1" u="sng">
              <a:solidFill>
                <a:srgbClr val="26559D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D015EB-D44A-43DD-8682-27D9FB88A076}"/>
              </a:ext>
            </a:extLst>
          </p:cNvPr>
          <p:cNvSpPr/>
          <p:nvPr/>
        </p:nvSpPr>
        <p:spPr>
          <a:xfrm>
            <a:off x="1838960" y="0"/>
            <a:ext cx="7305040" cy="1268760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BE" sz="2800" b="1" i="1"/>
              <a:t>Troisième étape :</a:t>
            </a:r>
            <a:br>
              <a:rPr lang="fr-BE" sz="2800" b="1" i="1"/>
            </a:br>
            <a:r>
              <a:rPr lang="fr-BE" sz="28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5FC38C936744090BA6C68A5BDF0AD" ma:contentTypeVersion="14" ma:contentTypeDescription="Crée un document." ma:contentTypeScope="" ma:versionID="20ccdbb99f75477547dfa8c6cc48bf62">
  <xsd:schema xmlns:xsd="http://www.w3.org/2001/XMLSchema" xmlns:xs="http://www.w3.org/2001/XMLSchema" xmlns:p="http://schemas.microsoft.com/office/2006/metadata/properties" xmlns:ns2="fa896cb9-a51d-440b-8da3-96a2d5fd8fdf" xmlns:ns3="6eb788bd-96cd-435f-8b89-3dd4250e5f9c" targetNamespace="http://schemas.microsoft.com/office/2006/metadata/properties" ma:root="true" ma:fieldsID="af567c3f3cf2a1e4dc0961d9aa347298" ns2:_="" ns3:_="">
    <xsd:import namespace="fa896cb9-a51d-440b-8da3-96a2d5fd8fdf"/>
    <xsd:import namespace="6eb788bd-96cd-435f-8b89-3dd4250e5f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ingelsNelly" minOccurs="0"/>
                <xsd:element ref="ns2:Remarqu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96cb9-a51d-440b-8da3-96a2d5fd8f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ingelsNelly" ma:index="20" nillable="true" ma:displayName="Mingels Nelly" ma:default="1" ma:description="fichiers à modifier en ajoutant &quot;ou fraction de charge&quot;" ma:format="Dropdown" ma:internalName="MingelsNelly">
      <xsd:simpleType>
        <xsd:restriction base="dms:Boolean"/>
      </xsd:simpleType>
    </xsd:element>
    <xsd:element name="Remarque" ma:index="21" nillable="true" ma:displayName="Remarque" ma:default="déjà fait" ma:format="Dropdown" ma:internalName="Remarqu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788bd-96cd-435f-8b89-3dd4250e5f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ngelsNelly xmlns="fa896cb9-a51d-440b-8da3-96a2d5fd8fdf">true</MingelsNelly>
    <SharedWithUsers xmlns="6eb788bd-96cd-435f-8b89-3dd4250e5f9c">
      <UserInfo>
        <DisplayName>Brigode Jean-Luc</DisplayName>
        <AccountId>34</AccountId>
        <AccountType/>
      </UserInfo>
      <UserInfo>
        <DisplayName>Geoffrey Van Puymbrouck</DisplayName>
        <AccountId>75</AccountId>
        <AccountType/>
      </UserInfo>
      <UserInfo>
        <DisplayName>Grillet Celine</DisplayName>
        <AccountId>26</AccountId>
        <AccountType/>
      </UserInfo>
      <UserInfo>
        <DisplayName>Noel Veronique</DisplayName>
        <AccountId>33</AccountId>
        <AccountType/>
      </UserInfo>
      <UserInfo>
        <DisplayName>Misselyn Vinciane</DisplayName>
        <AccountId>78</AccountId>
        <AccountType/>
      </UserInfo>
    </SharedWithUsers>
    <Remarque xmlns="fa896cb9-a51d-440b-8da3-96a2d5fd8fdf">déjà fait</Remarque>
  </documentManagement>
</p:properties>
</file>

<file path=customXml/itemProps1.xml><?xml version="1.0" encoding="utf-8"?>
<ds:datastoreItem xmlns:ds="http://schemas.openxmlformats.org/officeDocument/2006/customXml" ds:itemID="{761E74F2-23D1-4CA1-9AD5-AE3A4AC1F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CCA4BA-FB0C-426D-9F3F-502280CD88AB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A512DE1-3A49-4C4C-BCA3-65332E09C9D0}">
  <ds:schemaRefs>
    <ds:schemaRef ds:uri="6eb788bd-96cd-435f-8b89-3dd4250e5f9c"/>
    <ds:schemaRef ds:uri="fa896cb9-a51d-440b-8da3-96a2d5fd8fd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7EA6ACF0-4535-43AD-A42F-1245D1450C99}">
  <ds:schemaRefs>
    <ds:schemaRef ds:uri="http://schemas.microsoft.com/office/2006/metadata/properties"/>
    <ds:schemaRef ds:uri="http://schemas.microsoft.com/office/infopath/2007/PartnerControls"/>
    <ds:schemaRef ds:uri="fa896cb9-a51d-440b-8da3-96a2d5fd8fdf"/>
    <ds:schemaRef ds:uri="6eb788bd-96cd-435f-8b89-3dd4250e5f9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Affichage à l'écran (4:3)</PresentationFormat>
  <Slides>33</Slides>
  <Notes>12</Notes>
  <HiddenSlides>0</HiddenSlide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33</vt:i4>
      </vt:variant>
    </vt:vector>
  </HeadingPairs>
  <TitlesOfParts>
    <vt:vector size="35" baseType="lpstr"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Serdep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Van Damme Nadine</dc:creator>
  <cp:revision>27</cp:revision>
  <dcterms:created xsi:type="dcterms:W3CDTF">2010-02-23T10:25:26Z</dcterms:created>
  <dcterms:modified xsi:type="dcterms:W3CDTF">2021-01-05T08:21:50Z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0x0101009175FC38C936744090BA6C68A5BDF0AD</vt:lpwstr>
  </property>
  <property fmtid="{D5CDD505-2E9C-101B-9397-08002B2CF9AE}" pid="3" name="display_urn:schemas-microsoft-com:office:office#SharedWithUsers">
    <vt:lpwstr>Brigode Jean-Luc;Geoffrey Van Puymbrouck;Grillet Celine;Noel Veronique;Misselyn Vinciane</vt:lpwstr>
  </property>
  <property fmtid="{D5CDD505-2E9C-101B-9397-08002B2CF9AE}" pid="4" name="SharedWithUsers">
    <vt:lpwstr>34;#Brigode Jean-Luc;#75;#Geoffrey Van Puymbrouck;#26;#Grillet Celine;#33;#Noel Veronique;#78;#Misselyn Vinciane</vt:lpwstr>
  </property>
</Properties>
</file>